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4"/>
  </p:notesMasterIdLst>
  <p:sldIdLst>
    <p:sldId id="334" r:id="rId2"/>
    <p:sldId id="395" r:id="rId3"/>
    <p:sldId id="402" r:id="rId4"/>
    <p:sldId id="396" r:id="rId5"/>
    <p:sldId id="403" r:id="rId6"/>
    <p:sldId id="404" r:id="rId7"/>
    <p:sldId id="405" r:id="rId8"/>
    <p:sldId id="406" r:id="rId9"/>
    <p:sldId id="407" r:id="rId10"/>
    <p:sldId id="408" r:id="rId11"/>
    <p:sldId id="397" r:id="rId12"/>
    <p:sldId id="409" r:id="rId13"/>
    <p:sldId id="410" r:id="rId14"/>
    <p:sldId id="412" r:id="rId15"/>
    <p:sldId id="398" r:id="rId16"/>
    <p:sldId id="411" r:id="rId17"/>
    <p:sldId id="416" r:id="rId18"/>
    <p:sldId id="417" r:id="rId19"/>
    <p:sldId id="422" r:id="rId20"/>
    <p:sldId id="418" r:id="rId21"/>
    <p:sldId id="419" r:id="rId22"/>
    <p:sldId id="420" r:id="rId23"/>
    <p:sldId id="421" r:id="rId24"/>
    <p:sldId id="399" r:id="rId25"/>
    <p:sldId id="414" r:id="rId26"/>
    <p:sldId id="400" r:id="rId27"/>
    <p:sldId id="413" r:id="rId28"/>
    <p:sldId id="423" r:id="rId29"/>
    <p:sldId id="401" r:id="rId30"/>
    <p:sldId id="425" r:id="rId31"/>
    <p:sldId id="415" r:id="rId32"/>
    <p:sldId id="426" r:id="rId3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34817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6B77C-6760-F441-8F63-523661162777}" v="80" dt="2022-05-24T13:09:06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9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12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oluwa Popoola" userId="24016ad2-baba-4ed8-b209-943f0ef19a51" providerId="ADAL" clId="{1676B77C-6760-F441-8F63-523661162777}"/>
    <pc:docChg chg="undo redo custSel addSld delSld modSld sldOrd">
      <pc:chgData name="Olaoluwa Popoola" userId="24016ad2-baba-4ed8-b209-943f0ef19a51" providerId="ADAL" clId="{1676B77C-6760-F441-8F63-523661162777}" dt="2022-05-24T13:09:06.969" v="478"/>
      <pc:docMkLst>
        <pc:docMk/>
      </pc:docMkLst>
      <pc:sldChg chg="addSp modSp mod">
        <pc:chgData name="Olaoluwa Popoola" userId="24016ad2-baba-4ed8-b209-943f0ef19a51" providerId="ADAL" clId="{1676B77C-6760-F441-8F63-523661162777}" dt="2022-05-24T12:08:25.857" v="477"/>
        <pc:sldMkLst>
          <pc:docMk/>
          <pc:sldMk cId="2086372863" sldId="334"/>
        </pc:sldMkLst>
        <pc:spChg chg="mod">
          <ac:chgData name="Olaoluwa Popoola" userId="24016ad2-baba-4ed8-b209-943f0ef19a51" providerId="ADAL" clId="{1676B77C-6760-F441-8F63-523661162777}" dt="2022-05-24T11:18:42.184" v="476" actId="20577"/>
          <ac:spMkLst>
            <pc:docMk/>
            <pc:sldMk cId="2086372863" sldId="334"/>
            <ac:spMk id="9" creationId="{00000000-0000-0000-0000-000000000000}"/>
          </ac:spMkLst>
        </pc:sp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2086372863" sldId="334"/>
            <ac:inkMk id="2" creationId="{F502CFCB-AE13-53E9-DBBF-10A2EE820C62}"/>
          </ac:inkMkLst>
        </pc:inkChg>
      </pc:sldChg>
      <pc:sldChg chg="del">
        <pc:chgData name="Olaoluwa Popoola" userId="24016ad2-baba-4ed8-b209-943f0ef19a51" providerId="ADAL" clId="{1676B77C-6760-F441-8F63-523661162777}" dt="2022-05-24T09:23:55.282" v="56" actId="2696"/>
        <pc:sldMkLst>
          <pc:docMk/>
          <pc:sldMk cId="1741378484" sldId="384"/>
        </pc:sldMkLst>
      </pc:sldChg>
      <pc:sldChg chg="del">
        <pc:chgData name="Olaoluwa Popoola" userId="24016ad2-baba-4ed8-b209-943f0ef19a51" providerId="ADAL" clId="{1676B77C-6760-F441-8F63-523661162777}" dt="2022-05-24T09:23:59.537" v="59" actId="2696"/>
        <pc:sldMkLst>
          <pc:docMk/>
          <pc:sldMk cId="4149876746" sldId="390"/>
        </pc:sldMkLst>
      </pc:sldChg>
      <pc:sldChg chg="del">
        <pc:chgData name="Olaoluwa Popoola" userId="24016ad2-baba-4ed8-b209-943f0ef19a51" providerId="ADAL" clId="{1676B77C-6760-F441-8F63-523661162777}" dt="2022-05-24T09:24:04.263" v="60" actId="2696"/>
        <pc:sldMkLst>
          <pc:docMk/>
          <pc:sldMk cId="3671772843" sldId="392"/>
        </pc:sldMkLst>
      </pc:sldChg>
      <pc:sldChg chg="del">
        <pc:chgData name="Olaoluwa Popoola" userId="24016ad2-baba-4ed8-b209-943f0ef19a51" providerId="ADAL" clId="{1676B77C-6760-F441-8F63-523661162777}" dt="2022-05-24T09:23:56.752" v="57" actId="2696"/>
        <pc:sldMkLst>
          <pc:docMk/>
          <pc:sldMk cId="1387922246" sldId="393"/>
        </pc:sldMkLst>
      </pc:sldChg>
      <pc:sldChg chg="del">
        <pc:chgData name="Olaoluwa Popoola" userId="24016ad2-baba-4ed8-b209-943f0ef19a51" providerId="ADAL" clId="{1676B77C-6760-F441-8F63-523661162777}" dt="2022-05-24T09:23:57.850" v="58" actId="2696"/>
        <pc:sldMkLst>
          <pc:docMk/>
          <pc:sldMk cId="1930142487" sldId="394"/>
        </pc:sldMkLst>
      </pc:sldChg>
      <pc:sldChg chg="addSp modSp mod">
        <pc:chgData name="Olaoluwa Popoola" userId="24016ad2-baba-4ed8-b209-943f0ef19a51" providerId="ADAL" clId="{1676B77C-6760-F441-8F63-523661162777}" dt="2022-05-24T12:08:25.857" v="477"/>
        <pc:sldMkLst>
          <pc:docMk/>
          <pc:sldMk cId="3170285630" sldId="395"/>
        </pc:sldMkLst>
        <pc:picChg chg="mod modCrop">
          <ac:chgData name="Olaoluwa Popoola" userId="24016ad2-baba-4ed8-b209-943f0ef19a51" providerId="ADAL" clId="{1676B77C-6760-F441-8F63-523661162777}" dt="2022-05-24T09:27:39.968" v="68" actId="732"/>
          <ac:picMkLst>
            <pc:docMk/>
            <pc:sldMk cId="3170285630" sldId="395"/>
            <ac:picMk id="6" creationId="{00000000-0000-0000-0000-000000000000}"/>
          </ac:picMkLst>
        </pc:pic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3170285630" sldId="395"/>
            <ac:inkMk id="7" creationId="{1A358F6B-56A9-B0A3-B5FB-9E3DAE0B3FB5}"/>
          </ac:inkMkLst>
        </pc:inkChg>
      </pc:sldChg>
      <pc:sldChg chg="addSp">
        <pc:chgData name="Olaoluwa Popoola" userId="24016ad2-baba-4ed8-b209-943f0ef19a51" providerId="ADAL" clId="{1676B77C-6760-F441-8F63-523661162777}" dt="2022-05-24T12:08:25.857" v="477"/>
        <pc:sldMkLst>
          <pc:docMk/>
          <pc:sldMk cId="1486778954" sldId="396"/>
        </pc:sldMkLst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1486778954" sldId="396"/>
            <ac:inkMk id="3" creationId="{97063157-FF06-4216-3284-DC74CB17A23E}"/>
          </ac:inkMkLst>
        </pc:inkChg>
      </pc:sldChg>
      <pc:sldChg chg="addSp delSp modSp mod">
        <pc:chgData name="Olaoluwa Popoola" userId="24016ad2-baba-4ed8-b209-943f0ef19a51" providerId="ADAL" clId="{1676B77C-6760-F441-8F63-523661162777}" dt="2022-05-24T13:09:06.969" v="478"/>
        <pc:sldMkLst>
          <pc:docMk/>
          <pc:sldMk cId="2695543050" sldId="398"/>
        </pc:sldMkLst>
        <pc:spChg chg="add mod">
          <ac:chgData name="Olaoluwa Popoola" userId="24016ad2-baba-4ed8-b209-943f0ef19a51" providerId="ADAL" clId="{1676B77C-6760-F441-8F63-523661162777}" dt="2022-05-24T10:07:56.747" v="316" actId="255"/>
          <ac:spMkLst>
            <pc:docMk/>
            <pc:sldMk cId="2695543050" sldId="398"/>
            <ac:spMk id="7" creationId="{137D8CE0-32E6-B359-4396-4F60C8A4E62C}"/>
          </ac:spMkLst>
        </pc:spChg>
        <pc:picChg chg="del">
          <ac:chgData name="Olaoluwa Popoola" userId="24016ad2-baba-4ed8-b209-943f0ef19a51" providerId="ADAL" clId="{1676B77C-6760-F441-8F63-523661162777}" dt="2022-05-24T10:02:12.682" v="181" actId="478"/>
          <ac:picMkLst>
            <pc:docMk/>
            <pc:sldMk cId="2695543050" sldId="398"/>
            <ac:picMk id="3" creationId="{00000000-0000-0000-0000-000000000000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2695543050" sldId="398"/>
            <ac:inkMk id="3" creationId="{2AF3C232-9346-0BC1-4223-73A093DC7AFA}"/>
          </ac:inkMkLst>
        </pc:inkChg>
      </pc:sldChg>
      <pc:sldChg chg="modSp mod">
        <pc:chgData name="Olaoluwa Popoola" userId="24016ad2-baba-4ed8-b209-943f0ef19a51" providerId="ADAL" clId="{1676B77C-6760-F441-8F63-523661162777}" dt="2022-05-24T10:23:33.795" v="432" actId="20577"/>
        <pc:sldMkLst>
          <pc:docMk/>
          <pc:sldMk cId="3215455967" sldId="399"/>
        </pc:sldMkLst>
        <pc:spChg chg="mod">
          <ac:chgData name="Olaoluwa Popoola" userId="24016ad2-baba-4ed8-b209-943f0ef19a51" providerId="ADAL" clId="{1676B77C-6760-F441-8F63-523661162777}" dt="2022-05-24T10:23:33.795" v="432" actId="20577"/>
          <ac:spMkLst>
            <pc:docMk/>
            <pc:sldMk cId="3215455967" sldId="399"/>
            <ac:spMk id="2" creationId="{00000000-0000-0000-0000-000000000000}"/>
          </ac:spMkLst>
        </pc:spChg>
      </pc:sldChg>
      <pc:sldChg chg="addSp modSp mod ord">
        <pc:chgData name="Olaoluwa Popoola" userId="24016ad2-baba-4ed8-b209-943f0ef19a51" providerId="ADAL" clId="{1676B77C-6760-F441-8F63-523661162777}" dt="2022-05-24T13:09:06.969" v="478"/>
        <pc:sldMkLst>
          <pc:docMk/>
          <pc:sldMk cId="1876929957" sldId="400"/>
        </pc:sldMkLst>
        <pc:spChg chg="mod">
          <ac:chgData name="Olaoluwa Popoola" userId="24016ad2-baba-4ed8-b209-943f0ef19a51" providerId="ADAL" clId="{1676B77C-6760-F441-8F63-523661162777}" dt="2022-05-24T10:23:38.749" v="434" actId="20577"/>
          <ac:spMkLst>
            <pc:docMk/>
            <pc:sldMk cId="1876929957" sldId="400"/>
            <ac:spMk id="2" creationId="{00000000-0000-0000-0000-000000000000}"/>
          </ac:spMkLst>
        </pc:sp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1876929957" sldId="400"/>
            <ac:inkMk id="3" creationId="{02FC1634-1C9F-5982-9D91-89B05C1F3338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09:28:23.461" v="80" actId="1076"/>
        <pc:sldMkLst>
          <pc:docMk/>
          <pc:sldMk cId="206461523" sldId="402"/>
        </pc:sldMkLst>
        <pc:spChg chg="del">
          <ac:chgData name="Olaoluwa Popoola" userId="24016ad2-baba-4ed8-b209-943f0ef19a51" providerId="ADAL" clId="{1676B77C-6760-F441-8F63-523661162777}" dt="2022-05-24T09:27:04.199" v="63" actId="478"/>
          <ac:spMkLst>
            <pc:docMk/>
            <pc:sldMk cId="206461523" sldId="402"/>
            <ac:spMk id="3" creationId="{265A835D-9403-4FA3-A3C6-D5BCF73E0F8D}"/>
          </ac:spMkLst>
        </pc:spChg>
        <pc:spChg chg="add mod">
          <ac:chgData name="Olaoluwa Popoola" userId="24016ad2-baba-4ed8-b209-943f0ef19a51" providerId="ADAL" clId="{1676B77C-6760-F441-8F63-523661162777}" dt="2022-05-24T09:28:23.461" v="80" actId="1076"/>
          <ac:spMkLst>
            <pc:docMk/>
            <pc:sldMk cId="206461523" sldId="402"/>
            <ac:spMk id="8" creationId="{BB254DDB-EA4B-A5F6-DA6C-1248BB18705D}"/>
          </ac:spMkLst>
        </pc:spChg>
        <pc:picChg chg="mod modCrop">
          <ac:chgData name="Olaoluwa Popoola" userId="24016ad2-baba-4ed8-b209-943f0ef19a51" providerId="ADAL" clId="{1676B77C-6760-F441-8F63-523661162777}" dt="2022-05-24T09:28:03.651" v="73" actId="14100"/>
          <ac:picMkLst>
            <pc:docMk/>
            <pc:sldMk cId="206461523" sldId="402"/>
            <ac:picMk id="6" creationId="{00000000-0000-0000-0000-000000000000}"/>
          </ac:picMkLst>
        </pc:picChg>
      </pc:sldChg>
      <pc:sldChg chg="addSp delSp modSp new mod">
        <pc:chgData name="Olaoluwa Popoola" userId="24016ad2-baba-4ed8-b209-943f0ef19a51" providerId="ADAL" clId="{1676B77C-6760-F441-8F63-523661162777}" dt="2022-05-24T13:09:06.969" v="478"/>
        <pc:sldMkLst>
          <pc:docMk/>
          <pc:sldMk cId="2200871554" sldId="403"/>
        </pc:sldMkLst>
        <pc:spChg chg="del">
          <ac:chgData name="Olaoluwa Popoola" userId="24016ad2-baba-4ed8-b209-943f0ef19a51" providerId="ADAL" clId="{1676B77C-6760-F441-8F63-523661162777}" dt="2022-05-24T09:35:27.737" v="82" actId="478"/>
          <ac:spMkLst>
            <pc:docMk/>
            <pc:sldMk cId="2200871554" sldId="403"/>
            <ac:spMk id="2" creationId="{29A00BC0-37EB-7A51-B4CB-6E3FC6EEE60E}"/>
          </ac:spMkLst>
        </pc:spChg>
        <pc:spChg chg="del">
          <ac:chgData name="Olaoluwa Popoola" userId="24016ad2-baba-4ed8-b209-943f0ef19a51" providerId="ADAL" clId="{1676B77C-6760-F441-8F63-523661162777}" dt="2022-05-24T09:35:29.743" v="83" actId="478"/>
          <ac:spMkLst>
            <pc:docMk/>
            <pc:sldMk cId="2200871554" sldId="403"/>
            <ac:spMk id="3" creationId="{348C2527-F64F-19ED-3D50-938FD8B46BA7}"/>
          </ac:spMkLst>
        </pc:spChg>
        <pc:spChg chg="del mod">
          <ac:chgData name="Olaoluwa Popoola" userId="24016ad2-baba-4ed8-b209-943f0ef19a51" providerId="ADAL" clId="{1676B77C-6760-F441-8F63-523661162777}" dt="2022-05-24T09:36:51.441" v="94" actId="478"/>
          <ac:spMkLst>
            <pc:docMk/>
            <pc:sldMk cId="2200871554" sldId="403"/>
            <ac:spMk id="4" creationId="{5ECAEF34-08B5-1539-ED9C-3FCBCE6C82EF}"/>
          </ac:spMkLst>
        </pc:spChg>
        <pc:spChg chg="mod modVis">
          <ac:chgData name="Olaoluwa Popoola" userId="24016ad2-baba-4ed8-b209-943f0ef19a51" providerId="ADAL" clId="{1676B77C-6760-F441-8F63-523661162777}" dt="2022-05-24T09:36:27.095" v="91" actId="26606"/>
          <ac:spMkLst>
            <pc:docMk/>
            <pc:sldMk cId="2200871554" sldId="403"/>
            <ac:spMk id="5" creationId="{EED1EBA9-5A91-5D95-6686-BCC9291EDDD3}"/>
          </ac:spMkLst>
        </pc:spChg>
        <pc:picChg chg="add mod ord">
          <ac:chgData name="Olaoluwa Popoola" userId="24016ad2-baba-4ed8-b209-943f0ef19a51" providerId="ADAL" clId="{1676B77C-6760-F441-8F63-523661162777}" dt="2022-05-24T09:36:38.693" v="92" actId="14100"/>
          <ac:picMkLst>
            <pc:docMk/>
            <pc:sldMk cId="2200871554" sldId="403"/>
            <ac:picMk id="7" creationId="{50D0A6CD-94AA-0E32-5C57-FBBD79DD7796}"/>
          </ac:picMkLst>
        </pc:pic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2200871554" sldId="403"/>
            <ac:inkMk id="2" creationId="{8D221782-F286-F7C7-9CE7-A9B87FDFDF52}"/>
          </ac:inkMkLst>
        </pc:ink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2200871554" sldId="403"/>
            <ac:inkMk id="3" creationId="{67E3BEFB-F97C-89AD-37C1-357D0D432A48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2:08:25.857" v="477"/>
        <pc:sldMkLst>
          <pc:docMk/>
          <pc:sldMk cId="3166605982" sldId="404"/>
        </pc:sldMkLst>
        <pc:spChg chg="del">
          <ac:chgData name="Olaoluwa Popoola" userId="24016ad2-baba-4ed8-b209-943f0ef19a51" providerId="ADAL" clId="{1676B77C-6760-F441-8F63-523661162777}" dt="2022-05-24T09:37:20.933" v="98" actId="478"/>
          <ac:spMkLst>
            <pc:docMk/>
            <pc:sldMk cId="3166605982" sldId="404"/>
            <ac:spMk id="4" creationId="{5ECAEF34-08B5-1539-ED9C-3FCBCE6C82EF}"/>
          </ac:spMkLst>
        </pc:spChg>
        <pc:picChg chg="add mod">
          <ac:chgData name="Olaoluwa Popoola" userId="24016ad2-baba-4ed8-b209-943f0ef19a51" providerId="ADAL" clId="{1676B77C-6760-F441-8F63-523661162777}" dt="2022-05-24T09:37:16.332" v="97" actId="962"/>
          <ac:picMkLst>
            <pc:docMk/>
            <pc:sldMk cId="3166605982" sldId="404"/>
            <ac:picMk id="3" creationId="{C2C17072-9290-6CB9-EA88-3AB852BB8C9F}"/>
          </ac:picMkLst>
        </pc:pic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3166605982" sldId="404"/>
            <ac:inkMk id="2" creationId="{D6500F0A-2D14-508E-89FE-12F665CE3E67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824365144" sldId="405"/>
        </pc:sldMkLst>
        <pc:spChg chg="del">
          <ac:chgData name="Olaoluwa Popoola" userId="24016ad2-baba-4ed8-b209-943f0ef19a51" providerId="ADAL" clId="{1676B77C-6760-F441-8F63-523661162777}" dt="2022-05-24T09:41:05.242" v="128" actId="478"/>
          <ac:spMkLst>
            <pc:docMk/>
            <pc:sldMk cId="824365144" sldId="405"/>
            <ac:spMk id="4" creationId="{5ECAEF34-08B5-1539-ED9C-3FCBCE6C82EF}"/>
          </ac:spMkLst>
        </pc:spChg>
        <pc:picChg chg="add mod">
          <ac:chgData name="Olaoluwa Popoola" userId="24016ad2-baba-4ed8-b209-943f0ef19a51" providerId="ADAL" clId="{1676B77C-6760-F441-8F63-523661162777}" dt="2022-05-24T09:38:45.846" v="112" actId="14100"/>
          <ac:picMkLst>
            <pc:docMk/>
            <pc:sldMk cId="824365144" sldId="405"/>
            <ac:picMk id="3" creationId="{F337ADF6-69DA-A9EB-CFDB-D910303000FA}"/>
          </ac:picMkLst>
        </pc:pic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824365144" sldId="405"/>
            <ac:inkMk id="2" creationId="{56A6F8C6-B638-E070-423A-B44CABF93A7F}"/>
          </ac:inkMkLst>
        </pc:ink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824365144" sldId="405"/>
            <ac:inkMk id="4" creationId="{4A688A65-4423-C6CB-0DA1-6D8B37C2351F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3288026329" sldId="406"/>
        </pc:sldMkLst>
        <pc:spChg chg="del">
          <ac:chgData name="Olaoluwa Popoola" userId="24016ad2-baba-4ed8-b209-943f0ef19a51" providerId="ADAL" clId="{1676B77C-6760-F441-8F63-523661162777}" dt="2022-05-24T09:41:00.266" v="127" actId="478"/>
          <ac:spMkLst>
            <pc:docMk/>
            <pc:sldMk cId="3288026329" sldId="406"/>
            <ac:spMk id="4" creationId="{5ECAEF34-08B5-1539-ED9C-3FCBCE6C82EF}"/>
          </ac:spMkLst>
        </pc:spChg>
        <pc:picChg chg="add del mod">
          <ac:chgData name="Olaoluwa Popoola" userId="24016ad2-baba-4ed8-b209-943f0ef19a51" providerId="ADAL" clId="{1676B77C-6760-F441-8F63-523661162777}" dt="2022-05-24T09:39:18.775" v="113" actId="478"/>
          <ac:picMkLst>
            <pc:docMk/>
            <pc:sldMk cId="3288026329" sldId="406"/>
            <ac:picMk id="3" creationId="{35BD4B34-FF92-AEAA-B60F-CB975914F667}"/>
          </ac:picMkLst>
        </pc:picChg>
        <pc:picChg chg="add mod">
          <ac:chgData name="Olaoluwa Popoola" userId="24016ad2-baba-4ed8-b209-943f0ef19a51" providerId="ADAL" clId="{1676B77C-6760-F441-8F63-523661162777}" dt="2022-05-24T09:39:23.213" v="116" actId="962"/>
          <ac:picMkLst>
            <pc:docMk/>
            <pc:sldMk cId="3288026329" sldId="406"/>
            <ac:picMk id="7" creationId="{1F9615D8-F2EB-48EE-73BA-46A73DEC4F65}"/>
          </ac:picMkLst>
        </pc:picChg>
        <pc:inkChg chg="add">
          <ac:chgData name="Olaoluwa Popoola" userId="24016ad2-baba-4ed8-b209-943f0ef19a51" providerId="ADAL" clId="{1676B77C-6760-F441-8F63-523661162777}" dt="2022-05-24T12:08:25.857" v="477"/>
          <ac:inkMkLst>
            <pc:docMk/>
            <pc:sldMk cId="3288026329" sldId="406"/>
            <ac:inkMk id="2" creationId="{7A42F5C9-4BF0-4597-064A-8AC079738B5E}"/>
          </ac:inkMkLst>
        </pc:ink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3288026329" sldId="406"/>
            <ac:inkMk id="3" creationId="{2774C4D3-B3A8-A07F-1C06-E195B622D34F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1749119165" sldId="407"/>
        </pc:sldMkLst>
        <pc:spChg chg="del">
          <ac:chgData name="Olaoluwa Popoola" userId="24016ad2-baba-4ed8-b209-943f0ef19a51" providerId="ADAL" clId="{1676B77C-6760-F441-8F63-523661162777}" dt="2022-05-24T09:40:54.905" v="126" actId="478"/>
          <ac:spMkLst>
            <pc:docMk/>
            <pc:sldMk cId="1749119165" sldId="407"/>
            <ac:spMk id="4" creationId="{5ECAEF34-08B5-1539-ED9C-3FCBCE6C82EF}"/>
          </ac:spMkLst>
        </pc:spChg>
        <pc:picChg chg="add mod">
          <ac:chgData name="Olaoluwa Popoola" userId="24016ad2-baba-4ed8-b209-943f0ef19a51" providerId="ADAL" clId="{1676B77C-6760-F441-8F63-523661162777}" dt="2022-05-24T09:40:15.298" v="119" actId="962"/>
          <ac:picMkLst>
            <pc:docMk/>
            <pc:sldMk cId="1749119165" sldId="407"/>
            <ac:picMk id="3" creationId="{46AA6D2B-E5E1-66A1-424B-7D660FE56B02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1749119165" sldId="407"/>
            <ac:inkMk id="2" creationId="{BAC26920-5A90-6907-CD19-CD0E2A06E1E6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1881864951" sldId="408"/>
        </pc:sldMkLst>
        <pc:spChg chg="del">
          <ac:chgData name="Olaoluwa Popoola" userId="24016ad2-baba-4ed8-b209-943f0ef19a51" providerId="ADAL" clId="{1676B77C-6760-F441-8F63-523661162777}" dt="2022-05-24T09:40:50.062" v="125" actId="478"/>
          <ac:spMkLst>
            <pc:docMk/>
            <pc:sldMk cId="1881864951" sldId="408"/>
            <ac:spMk id="4" creationId="{5ECAEF34-08B5-1539-ED9C-3FCBCE6C82EF}"/>
          </ac:spMkLst>
        </pc:spChg>
        <pc:picChg chg="del">
          <ac:chgData name="Olaoluwa Popoola" userId="24016ad2-baba-4ed8-b209-943f0ef19a51" providerId="ADAL" clId="{1676B77C-6760-F441-8F63-523661162777}" dt="2022-05-24T09:40:28.609" v="121" actId="478"/>
          <ac:picMkLst>
            <pc:docMk/>
            <pc:sldMk cId="1881864951" sldId="408"/>
            <ac:picMk id="3" creationId="{46AA6D2B-E5E1-66A1-424B-7D660FE56B02}"/>
          </ac:picMkLst>
        </pc:picChg>
        <pc:picChg chg="add mod">
          <ac:chgData name="Olaoluwa Popoola" userId="24016ad2-baba-4ed8-b209-943f0ef19a51" providerId="ADAL" clId="{1676B77C-6760-F441-8F63-523661162777}" dt="2022-05-24T09:40:32.570" v="124" actId="962"/>
          <ac:picMkLst>
            <pc:docMk/>
            <pc:sldMk cId="1881864951" sldId="408"/>
            <ac:picMk id="6" creationId="{1B24E76F-9F5D-DE84-BB66-19F318FD80AF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1881864951" sldId="408"/>
            <ac:inkMk id="2" creationId="{BCB97FDC-5E66-EE9C-C90E-DC244D34009B}"/>
          </ac:inkMkLst>
        </pc:inkChg>
      </pc:sldChg>
      <pc:sldChg chg="addSp delSp new del mod">
        <pc:chgData name="Olaoluwa Popoola" userId="24016ad2-baba-4ed8-b209-943f0ef19a51" providerId="ADAL" clId="{1676B77C-6760-F441-8F63-523661162777}" dt="2022-05-24T09:41:30.978" v="132" actId="680"/>
        <pc:sldMkLst>
          <pc:docMk/>
          <pc:sldMk cId="83328732" sldId="409"/>
        </pc:sldMkLst>
        <pc:spChg chg="add del">
          <ac:chgData name="Olaoluwa Popoola" userId="24016ad2-baba-4ed8-b209-943f0ef19a51" providerId="ADAL" clId="{1676B77C-6760-F441-8F63-523661162777}" dt="2022-05-24T09:41:30.519" v="131" actId="478"/>
          <ac:spMkLst>
            <pc:docMk/>
            <pc:sldMk cId="83328732" sldId="409"/>
            <ac:spMk id="2" creationId="{24266792-6D8F-6197-3821-BA89190CAFA6}"/>
          </ac:spMkLst>
        </pc:sp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1509397735" sldId="409"/>
        </pc:sldMkLst>
        <pc:spChg chg="del">
          <ac:chgData name="Olaoluwa Popoola" userId="24016ad2-baba-4ed8-b209-943f0ef19a51" providerId="ADAL" clId="{1676B77C-6760-F441-8F63-523661162777}" dt="2022-05-24T09:41:44.727" v="135" actId="478"/>
          <ac:spMkLst>
            <pc:docMk/>
            <pc:sldMk cId="1509397735" sldId="409"/>
            <ac:spMk id="2" creationId="{00000000-0000-0000-0000-000000000000}"/>
          </ac:spMkLst>
        </pc:spChg>
        <pc:spChg chg="add del mod">
          <ac:chgData name="Olaoluwa Popoola" userId="24016ad2-baba-4ed8-b209-943f0ef19a51" providerId="ADAL" clId="{1676B77C-6760-F441-8F63-523661162777}" dt="2022-05-24T09:41:48.011" v="136" actId="478"/>
          <ac:spMkLst>
            <pc:docMk/>
            <pc:sldMk cId="1509397735" sldId="409"/>
            <ac:spMk id="7" creationId="{A863C465-CECD-8FC9-8EF1-3519A9E71253}"/>
          </ac:spMkLst>
        </pc:spChg>
        <pc:picChg chg="del">
          <ac:chgData name="Olaoluwa Popoola" userId="24016ad2-baba-4ed8-b209-943f0ef19a51" providerId="ADAL" clId="{1676B77C-6760-F441-8F63-523661162777}" dt="2022-05-24T09:41:41.131" v="134" actId="478"/>
          <ac:picMkLst>
            <pc:docMk/>
            <pc:sldMk cId="1509397735" sldId="409"/>
            <ac:picMk id="3" creationId="{00000000-0000-0000-0000-000000000000}"/>
          </ac:picMkLst>
        </pc:picChg>
        <pc:picChg chg="add mod">
          <ac:chgData name="Olaoluwa Popoola" userId="24016ad2-baba-4ed8-b209-943f0ef19a51" providerId="ADAL" clId="{1676B77C-6760-F441-8F63-523661162777}" dt="2022-05-24T09:45:03.335" v="142" actId="962"/>
          <ac:picMkLst>
            <pc:docMk/>
            <pc:sldMk cId="1509397735" sldId="409"/>
            <ac:picMk id="9" creationId="{394182A1-6A1D-90DA-C0EE-954E15050690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1509397735" sldId="409"/>
            <ac:inkMk id="2" creationId="{2E50E6F2-C56D-D41F-B803-EA3449A1B1D3}"/>
          </ac:inkMkLst>
        </pc:inkChg>
      </pc:sldChg>
      <pc:sldChg chg="add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2810233405" sldId="410"/>
        </pc:sldMkLst>
        <pc:picChg chg="add mod">
          <ac:chgData name="Olaoluwa Popoola" userId="24016ad2-baba-4ed8-b209-943f0ef19a51" providerId="ADAL" clId="{1676B77C-6760-F441-8F63-523661162777}" dt="2022-05-24T09:45:14.955" v="145" actId="962"/>
          <ac:picMkLst>
            <pc:docMk/>
            <pc:sldMk cId="2810233405" sldId="410"/>
            <ac:picMk id="3" creationId="{D0FACB9C-CD1D-B50C-710B-76A3C24945FA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2810233405" sldId="410"/>
            <ac:inkMk id="2" creationId="{42C19C5D-A156-CC63-0446-1938662563D3}"/>
          </ac:inkMkLst>
        </pc:inkChg>
      </pc:sldChg>
      <pc:sldChg chg="addSp delSp modSp add del mod ord">
        <pc:chgData name="Olaoluwa Popoola" userId="24016ad2-baba-4ed8-b209-943f0ef19a51" providerId="ADAL" clId="{1676B77C-6760-F441-8F63-523661162777}" dt="2022-05-24T13:09:06.969" v="478"/>
        <pc:sldMkLst>
          <pc:docMk/>
          <pc:sldMk cId="3672090406" sldId="411"/>
        </pc:sldMkLst>
        <pc:picChg chg="add del mod">
          <ac:chgData name="Olaoluwa Popoola" userId="24016ad2-baba-4ed8-b209-943f0ef19a51" providerId="ADAL" clId="{1676B77C-6760-F441-8F63-523661162777}" dt="2022-05-24T10:07:57.017" v="319" actId="478"/>
          <ac:picMkLst>
            <pc:docMk/>
            <pc:sldMk cId="3672090406" sldId="411"/>
            <ac:picMk id="3" creationId="{11134129-817E-4AAC-8567-66191E577950}"/>
          </ac:picMkLst>
        </pc:picChg>
        <pc:picChg chg="add del mod">
          <ac:chgData name="Olaoluwa Popoola" userId="24016ad2-baba-4ed8-b209-943f0ef19a51" providerId="ADAL" clId="{1676B77C-6760-F441-8F63-523661162777}" dt="2022-05-24T10:07:57.073" v="321"/>
          <ac:picMkLst>
            <pc:docMk/>
            <pc:sldMk cId="3672090406" sldId="411"/>
            <ac:picMk id="7" creationId="{5778C322-8B5D-4180-C913-C588CFA7749E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3672090406" sldId="411"/>
            <ac:inkMk id="2" creationId="{8AC0E412-7421-6675-D1AE-6DE73FFE7DB8}"/>
          </ac:inkMkLst>
        </pc:inkChg>
      </pc:sldChg>
      <pc:sldChg chg="add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3183601384" sldId="412"/>
        </pc:sldMkLst>
        <pc:spChg chg="add mod">
          <ac:chgData name="Olaoluwa Popoola" userId="24016ad2-baba-4ed8-b209-943f0ef19a51" providerId="ADAL" clId="{1676B77C-6760-F441-8F63-523661162777}" dt="2022-05-24T09:51:15.341" v="160" actId="20577"/>
          <ac:spMkLst>
            <pc:docMk/>
            <pc:sldMk cId="3183601384" sldId="412"/>
            <ac:spMk id="7" creationId="{6861745E-4568-0BF4-1630-ECFBE510C7E0}"/>
          </ac:spMkLst>
        </pc:spChg>
        <pc:picChg chg="add mod modCrop">
          <ac:chgData name="Olaoluwa Popoola" userId="24016ad2-baba-4ed8-b209-943f0ef19a51" providerId="ADAL" clId="{1676B77C-6760-F441-8F63-523661162777}" dt="2022-05-24T09:45:37.238" v="149" actId="732"/>
          <ac:picMkLst>
            <pc:docMk/>
            <pc:sldMk cId="3183601384" sldId="412"/>
            <ac:picMk id="3" creationId="{C6DD492C-3828-210D-E8DB-9B0E6B5339EF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3183601384" sldId="412"/>
            <ac:inkMk id="2" creationId="{322953B4-8552-A481-0698-3DB277BAA642}"/>
          </ac:inkMkLst>
        </pc:inkChg>
      </pc:sldChg>
      <pc:sldChg chg="addSp delSp modSp add mod ord">
        <pc:chgData name="Olaoluwa Popoola" userId="24016ad2-baba-4ed8-b209-943f0ef19a51" providerId="ADAL" clId="{1676B77C-6760-F441-8F63-523661162777}" dt="2022-05-24T13:09:06.969" v="478"/>
        <pc:sldMkLst>
          <pc:docMk/>
          <pc:sldMk cId="2807480867" sldId="413"/>
        </pc:sldMkLst>
        <pc:spChg chg="add del">
          <ac:chgData name="Olaoluwa Popoola" userId="24016ad2-baba-4ed8-b209-943f0ef19a51" providerId="ADAL" clId="{1676B77C-6760-F441-8F63-523661162777}" dt="2022-05-24T10:24:49.621" v="436" actId="22"/>
          <ac:spMkLst>
            <pc:docMk/>
            <pc:sldMk cId="2807480867" sldId="413"/>
            <ac:spMk id="6" creationId="{F95B7FC6-223F-79BE-3E2E-5E30A91FCA0F}"/>
          </ac:spMkLst>
        </pc:spChg>
        <pc:picChg chg="add del mod">
          <ac:chgData name="Olaoluwa Popoola" userId="24016ad2-baba-4ed8-b209-943f0ef19a51" providerId="ADAL" clId="{1676B77C-6760-F441-8F63-523661162777}" dt="2022-05-24T10:25:03.846" v="441"/>
          <ac:picMkLst>
            <pc:docMk/>
            <pc:sldMk cId="2807480867" sldId="413"/>
            <ac:picMk id="7" creationId="{DCE26797-2868-FCC4-0CF9-8E64CE5DA63A}"/>
          </ac:picMkLst>
        </pc:picChg>
        <pc:picChg chg="add mod">
          <ac:chgData name="Olaoluwa Popoola" userId="24016ad2-baba-4ed8-b209-943f0ef19a51" providerId="ADAL" clId="{1676B77C-6760-F441-8F63-523661162777}" dt="2022-05-24T10:25:12.839" v="447" actId="962"/>
          <ac:picMkLst>
            <pc:docMk/>
            <pc:sldMk cId="2807480867" sldId="413"/>
            <ac:picMk id="9" creationId="{9EC3E4DB-6184-C2A4-2322-408B4B54F995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2807480867" sldId="413"/>
            <ac:inkMk id="2" creationId="{CADC3A2E-8390-B4D8-A35B-845F5AC6E198}"/>
          </ac:inkMkLst>
        </pc:inkChg>
      </pc:sldChg>
      <pc:sldChg chg="addSp modSp add mod ord">
        <pc:chgData name="Olaoluwa Popoola" userId="24016ad2-baba-4ed8-b209-943f0ef19a51" providerId="ADAL" clId="{1676B77C-6760-F441-8F63-523661162777}" dt="2022-05-24T13:09:06.969" v="478"/>
        <pc:sldMkLst>
          <pc:docMk/>
          <pc:sldMk cId="2859822788" sldId="414"/>
        </pc:sldMkLst>
        <pc:picChg chg="add mod">
          <ac:chgData name="Olaoluwa Popoola" userId="24016ad2-baba-4ed8-b209-943f0ef19a51" providerId="ADAL" clId="{1676B77C-6760-F441-8F63-523661162777}" dt="2022-05-24T10:22:52.950" v="430" actId="962"/>
          <ac:picMkLst>
            <pc:docMk/>
            <pc:sldMk cId="2859822788" sldId="414"/>
            <ac:picMk id="3" creationId="{65CB3A52-72FE-1AEA-534D-A09AD5666ABC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2859822788" sldId="414"/>
            <ac:inkMk id="2" creationId="{52D38F02-D8EB-1C42-CE95-CDFC316405C5}"/>
          </ac:inkMkLst>
        </pc:inkChg>
      </pc:sldChg>
      <pc:sldChg chg="addSp modSp add mod ord">
        <pc:chgData name="Olaoluwa Popoola" userId="24016ad2-baba-4ed8-b209-943f0ef19a51" providerId="ADAL" clId="{1676B77C-6760-F441-8F63-523661162777}" dt="2022-05-24T10:28:42.655" v="459" actId="962"/>
        <pc:sldMkLst>
          <pc:docMk/>
          <pc:sldMk cId="2060532740" sldId="415"/>
        </pc:sldMkLst>
        <pc:picChg chg="add mod">
          <ac:chgData name="Olaoluwa Popoola" userId="24016ad2-baba-4ed8-b209-943f0ef19a51" providerId="ADAL" clId="{1676B77C-6760-F441-8F63-523661162777}" dt="2022-05-24T10:28:42.655" v="459" actId="962"/>
          <ac:picMkLst>
            <pc:docMk/>
            <pc:sldMk cId="2060532740" sldId="415"/>
            <ac:picMk id="3" creationId="{BCADC397-2D06-22E2-5262-1487E86575A5}"/>
          </ac:picMkLst>
        </pc:picChg>
      </pc:sldChg>
      <pc:sldChg chg="addSp del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95803249" sldId="416"/>
        </pc:sldMkLst>
        <pc:spChg chg="add del mod">
          <ac:chgData name="Olaoluwa Popoola" userId="24016ad2-baba-4ed8-b209-943f0ef19a51" providerId="ADAL" clId="{1676B77C-6760-F441-8F63-523661162777}" dt="2022-05-24T10:06:53.742" v="296"/>
          <ac:spMkLst>
            <pc:docMk/>
            <pc:sldMk cId="95803249" sldId="416"/>
            <ac:spMk id="6" creationId="{5324A625-22D9-E76C-B697-B299130E3054}"/>
          </ac:spMkLst>
        </pc:spChg>
        <pc:picChg chg="add del mod">
          <ac:chgData name="Olaoluwa Popoola" userId="24016ad2-baba-4ed8-b209-943f0ef19a51" providerId="ADAL" clId="{1676B77C-6760-F441-8F63-523661162777}" dt="2022-05-24T10:07:57.158" v="323"/>
          <ac:picMkLst>
            <pc:docMk/>
            <pc:sldMk cId="95803249" sldId="416"/>
            <ac:picMk id="3" creationId="{15C99A65-29C4-1875-4BB4-C939873A7FD1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95803249" sldId="416"/>
            <ac:inkMk id="2" creationId="{756BF248-EC96-15E8-E453-E803B8E30CBB}"/>
          </ac:inkMkLst>
        </pc:inkChg>
      </pc:sldChg>
      <pc:sldChg chg="addSp delSp modSp add mod">
        <pc:chgData name="Olaoluwa Popoola" userId="24016ad2-baba-4ed8-b209-943f0ef19a51" providerId="ADAL" clId="{1676B77C-6760-F441-8F63-523661162777}" dt="2022-05-24T10:07:57.744" v="330" actId="1076"/>
        <pc:sldMkLst>
          <pc:docMk/>
          <pc:sldMk cId="376563675" sldId="417"/>
        </pc:sldMkLst>
        <pc:spChg chg="add del mod">
          <ac:chgData name="Olaoluwa Popoola" userId="24016ad2-baba-4ed8-b209-943f0ef19a51" providerId="ADAL" clId="{1676B77C-6760-F441-8F63-523661162777}" dt="2022-05-24T10:07:57.744" v="330" actId="1076"/>
          <ac:spMkLst>
            <pc:docMk/>
            <pc:sldMk cId="376563675" sldId="417"/>
            <ac:spMk id="6" creationId="{A47F84E3-3267-A953-4F97-FD6B62C1D46B}"/>
          </ac:spMkLst>
        </pc:spChg>
      </pc:sldChg>
      <pc:sldChg chg="addSp modSp add mod">
        <pc:chgData name="Olaoluwa Popoola" userId="24016ad2-baba-4ed8-b209-943f0ef19a51" providerId="ADAL" clId="{1676B77C-6760-F441-8F63-523661162777}" dt="2022-05-24T10:11:13.028" v="345" actId="14100"/>
        <pc:sldMkLst>
          <pc:docMk/>
          <pc:sldMk cId="824935439" sldId="418"/>
        </pc:sldMkLst>
        <pc:spChg chg="add mod">
          <ac:chgData name="Olaoluwa Popoola" userId="24016ad2-baba-4ed8-b209-943f0ef19a51" providerId="ADAL" clId="{1676B77C-6760-F441-8F63-523661162777}" dt="2022-05-24T10:11:13.028" v="345" actId="14100"/>
          <ac:spMkLst>
            <pc:docMk/>
            <pc:sldMk cId="824935439" sldId="418"/>
            <ac:spMk id="6" creationId="{DE9CF6C2-C370-5D27-6F21-4B16A71E5DAC}"/>
          </ac:spMkLst>
        </pc:spChg>
      </pc:sldChg>
      <pc:sldChg chg="add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988535441" sldId="419"/>
        </pc:sldMkLst>
        <pc:picChg chg="add mod">
          <ac:chgData name="Olaoluwa Popoola" userId="24016ad2-baba-4ed8-b209-943f0ef19a51" providerId="ADAL" clId="{1676B77C-6760-F441-8F63-523661162777}" dt="2022-05-24T10:20:57.061" v="348" actId="962"/>
          <ac:picMkLst>
            <pc:docMk/>
            <pc:sldMk cId="988535441" sldId="419"/>
            <ac:picMk id="3" creationId="{D8D5DE3E-E6CC-4C6B-30CD-D975F13AB537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988535441" sldId="419"/>
            <ac:inkMk id="2" creationId="{B2C03C2C-3380-1642-8201-CA19C992F715}"/>
          </ac:inkMkLst>
        </pc:inkChg>
      </pc:sldChg>
      <pc:sldChg chg="add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3309444450" sldId="420"/>
        </pc:sldMkLst>
        <pc:picChg chg="add mod">
          <ac:chgData name="Olaoluwa Popoola" userId="24016ad2-baba-4ed8-b209-943f0ef19a51" providerId="ADAL" clId="{1676B77C-6760-F441-8F63-523661162777}" dt="2022-05-24T10:21:06.536" v="351" actId="962"/>
          <ac:picMkLst>
            <pc:docMk/>
            <pc:sldMk cId="3309444450" sldId="420"/>
            <ac:picMk id="3" creationId="{0DA4E88D-E226-31B9-A999-297640461E27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3309444450" sldId="420"/>
            <ac:inkMk id="2" creationId="{EE1ECDEB-67B1-7E30-30A9-7B67E877C0FE}"/>
          </ac:inkMkLst>
        </pc:inkChg>
      </pc:sldChg>
      <pc:sldChg chg="addSp modSp add mod">
        <pc:chgData name="Olaoluwa Popoola" userId="24016ad2-baba-4ed8-b209-943f0ef19a51" providerId="ADAL" clId="{1676B77C-6760-F441-8F63-523661162777}" dt="2022-05-24T13:09:06.969" v="478"/>
        <pc:sldMkLst>
          <pc:docMk/>
          <pc:sldMk cId="1678494427" sldId="421"/>
        </pc:sldMkLst>
        <pc:spChg chg="add mod">
          <ac:chgData name="Olaoluwa Popoola" userId="24016ad2-baba-4ed8-b209-943f0ef19a51" providerId="ADAL" clId="{1676B77C-6760-F441-8F63-523661162777}" dt="2022-05-24T10:21:42.824" v="427" actId="20577"/>
          <ac:spMkLst>
            <pc:docMk/>
            <pc:sldMk cId="1678494427" sldId="421"/>
            <ac:spMk id="6" creationId="{69049C63-0C0A-496E-D6E8-7E83778DCCE5}"/>
          </ac:spMkLst>
        </pc:spChg>
        <pc:picChg chg="add mod">
          <ac:chgData name="Olaoluwa Popoola" userId="24016ad2-baba-4ed8-b209-943f0ef19a51" providerId="ADAL" clId="{1676B77C-6760-F441-8F63-523661162777}" dt="2022-05-24T10:21:13.584" v="354" actId="962"/>
          <ac:picMkLst>
            <pc:docMk/>
            <pc:sldMk cId="1678494427" sldId="421"/>
            <ac:picMk id="3" creationId="{F6BEF6BF-90E9-436F-179B-6DCB336EB02B}"/>
          </ac:picMkLst>
        </pc:picChg>
        <pc:inkChg chg="add">
          <ac:chgData name="Olaoluwa Popoola" userId="24016ad2-baba-4ed8-b209-943f0ef19a51" providerId="ADAL" clId="{1676B77C-6760-F441-8F63-523661162777}" dt="2022-05-24T13:09:06.969" v="478"/>
          <ac:inkMkLst>
            <pc:docMk/>
            <pc:sldMk cId="1678494427" sldId="421"/>
            <ac:inkMk id="2" creationId="{1D62BEEF-1CAD-8007-5D11-B3E415BB2DD4}"/>
          </ac:inkMkLst>
        </pc:inkChg>
      </pc:sldChg>
      <pc:sldChg chg="modSp add mod">
        <pc:chgData name="Olaoluwa Popoola" userId="24016ad2-baba-4ed8-b209-943f0ef19a51" providerId="ADAL" clId="{1676B77C-6760-F441-8F63-523661162777}" dt="2022-05-24T10:09:03.827" v="335" actId="20577"/>
        <pc:sldMkLst>
          <pc:docMk/>
          <pc:sldMk cId="75284507" sldId="422"/>
        </pc:sldMkLst>
        <pc:spChg chg="mod">
          <ac:chgData name="Olaoluwa Popoola" userId="24016ad2-baba-4ed8-b209-943f0ef19a51" providerId="ADAL" clId="{1676B77C-6760-F441-8F63-523661162777}" dt="2022-05-24T10:09:03.827" v="335" actId="20577"/>
          <ac:spMkLst>
            <pc:docMk/>
            <pc:sldMk cId="75284507" sldId="422"/>
            <ac:spMk id="2" creationId="{00000000-0000-0000-0000-000000000000}"/>
          </ac:spMkLst>
        </pc:spChg>
      </pc:sldChg>
      <pc:sldChg chg="addSp modSp add mod">
        <pc:chgData name="Olaoluwa Popoola" userId="24016ad2-baba-4ed8-b209-943f0ef19a51" providerId="ADAL" clId="{1676B77C-6760-F441-8F63-523661162777}" dt="2022-05-24T10:26:01.594" v="450" actId="962"/>
        <pc:sldMkLst>
          <pc:docMk/>
          <pc:sldMk cId="1904848330" sldId="423"/>
        </pc:sldMkLst>
        <pc:picChg chg="add mod">
          <ac:chgData name="Olaoluwa Popoola" userId="24016ad2-baba-4ed8-b209-943f0ef19a51" providerId="ADAL" clId="{1676B77C-6760-F441-8F63-523661162777}" dt="2022-05-24T10:26:01.594" v="450" actId="962"/>
          <ac:picMkLst>
            <pc:docMk/>
            <pc:sldMk cId="1904848330" sldId="423"/>
            <ac:picMk id="3" creationId="{04EDDED1-C7F1-4335-C2E4-F74BF2147547}"/>
          </ac:picMkLst>
        </pc:picChg>
      </pc:sldChg>
      <pc:sldChg chg="add del">
        <pc:chgData name="Olaoluwa Popoola" userId="24016ad2-baba-4ed8-b209-943f0ef19a51" providerId="ADAL" clId="{1676B77C-6760-F441-8F63-523661162777}" dt="2022-05-24T10:26:13.019" v="451" actId="2696"/>
        <pc:sldMkLst>
          <pc:docMk/>
          <pc:sldMk cId="3870587724" sldId="424"/>
        </pc:sldMkLst>
      </pc:sldChg>
      <pc:sldChg chg="addSp modSp add mod ord">
        <pc:chgData name="Olaoluwa Popoola" userId="24016ad2-baba-4ed8-b209-943f0ef19a51" providerId="ADAL" clId="{1676B77C-6760-F441-8F63-523661162777}" dt="2022-05-24T10:28:31.068" v="455" actId="962"/>
        <pc:sldMkLst>
          <pc:docMk/>
          <pc:sldMk cId="3154849324" sldId="425"/>
        </pc:sldMkLst>
        <pc:picChg chg="add mod">
          <ac:chgData name="Olaoluwa Popoola" userId="24016ad2-baba-4ed8-b209-943f0ef19a51" providerId="ADAL" clId="{1676B77C-6760-F441-8F63-523661162777}" dt="2022-05-24T10:28:31.068" v="455" actId="962"/>
          <ac:picMkLst>
            <pc:docMk/>
            <pc:sldMk cId="3154849324" sldId="425"/>
            <ac:picMk id="3" creationId="{7FB6FD33-7217-B4D6-E625-5332DE4F61B5}"/>
          </ac:picMkLst>
        </pc:picChg>
      </pc:sldChg>
      <pc:sldChg chg="addSp modSp add mod">
        <pc:chgData name="Olaoluwa Popoola" userId="24016ad2-baba-4ed8-b209-943f0ef19a51" providerId="ADAL" clId="{1676B77C-6760-F441-8F63-523661162777}" dt="2022-05-24T10:30:12.245" v="475" actId="20577"/>
        <pc:sldMkLst>
          <pc:docMk/>
          <pc:sldMk cId="1373075227" sldId="426"/>
        </pc:sldMkLst>
        <pc:spChg chg="add mod">
          <ac:chgData name="Olaoluwa Popoola" userId="24016ad2-baba-4ed8-b209-943f0ef19a51" providerId="ADAL" clId="{1676B77C-6760-F441-8F63-523661162777}" dt="2022-05-24T10:30:12.245" v="475" actId="20577"/>
          <ac:spMkLst>
            <pc:docMk/>
            <pc:sldMk cId="1373075227" sldId="426"/>
            <ac:spMk id="7" creationId="{8F6F26B4-4CF7-0CB8-AAE3-778E6FC59F46}"/>
          </ac:spMkLst>
        </pc:spChg>
        <pc:picChg chg="add mod">
          <ac:chgData name="Olaoluwa Popoola" userId="24016ad2-baba-4ed8-b209-943f0ef19a51" providerId="ADAL" clId="{1676B77C-6760-F441-8F63-523661162777}" dt="2022-05-24T10:29:50.892" v="466" actId="1076"/>
          <ac:picMkLst>
            <pc:docMk/>
            <pc:sldMk cId="1373075227" sldId="426"/>
            <ac:picMk id="3" creationId="{53E18046-A377-2D5F-F1B8-65C1F16C037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1:33:08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13065 14970 5980,'-3'2'510,"1"0"1237,2-2-1607,-17 10-11,13-6 67,-13 7-112,17-10 252,0 0-190,2 0 336,9-2-331,0 0-11,7-3-11,-4-2 16,2-1 1,0 0 167,10-4-167,-6 3 16,5-4 169,1-1-191,-7 2 5,5-3 91,-1 2-130,-6 3-11,3-1 6,-7 4-44,-2 2 32,-2 0-5,-1 1-5,-2 1 83,1 0-89,-3 1 128,0 1-133,-2 0 72,0 0 207,-1 0-633,0-2 96,-1 1-180,0-2-274,0 2-308,0-1-353,-1 0-471,1 0-486,-1-1 2262,1 1 0,0 1 0,0 0 0</inkml:trace>
  <inkml:trace contextRef="#ctx0" brushRef="#br0" timeOffset="558465">13028 15054 10422,'-11'19'1422,"6"-6"-1092,24-22 29,2-3-11,6-3 296,19-10-892,-20 9 1,2 0 563,8-6 1,1-2-46,1-1 1,-1 0-137,-7 5 0,-2 0-15,0 2 0,-3 0 155,10-4-102,-3 1-27,-2 2-51,-1 1 230,4-1-325,-11 7-50,1-1-29,-13 9-100,-4 1-207,-3 2-886,-2 0 448,-7 6 838,-1 0-872,-6 6-10,0-1-5,-2 3-18,-1-1-89,0 2-224,-1 0 1204,2-1 0,5-5 0,4-3 0</inkml:trace>
  <inkml:trace contextRef="#ctx0" brushRef="#br0" timeOffset="558720">12945 15234 8640,'-3'2'1194,"0"-1"2754,3-1-3550,49-30-790,-21 14 543,5-4 1,2 0-1254,1 1 1370,1-2-26,1 0 55,0-1-73,-1-1-51,-2 1-44,-1 0-50,-3 2-46,-3 2 1,-3 2-129,-4 3 403,-5 2-566,-4 2-235,-5 3-202,-3 2 143,-3 2-478,-1 0 1305,-2 1-2213,-6 1 862,-1 0-419,-5 0 1495,5 0 0,2 1 0,4-1 0</inkml:trace>
  <inkml:trace contextRef="#ctx0" brushRef="#br0" timeOffset="559213">12976 14904 9383,'33'-37'246,"-1"0"0,-3 4 1,-7 7-1,-16 21 573,-3 2-522,-1 2 184,-2 0-251,-1 4 45,-2 3-146,-3 7-28,-3 5-40,-2 6 23,-8 19-67,3-8-771,-5 12 765,6-15 45,0 0-547,0-1 491,1-2-6,1-1 12,1-1 16,0-4-16,2-1 16,1-3-44,1-1 78,0 1-39,3-6-34,1 0 985,3-8-968,0-2 609,1-2-536,3-2-39,-1-1 50,4-2-23,-2 1-5,1 0-5,-1 0-57,1 1 124,3 1-57,-2 0 7,2 1 16,-1 0 33,0 2 29,1 0 55,1 3 119,10 7-281,-5-5 0,6 5 6,-9-6-17,1-2-28,-2 1 73,5 1-34,1-1-67,-1 0 0,-1-1-28,-6-2 0,1 1-90,0 0-89,-1 0-157,-1 1-241,0 0-268,-1 0-259,-2 0-2481,0 2 3641,-2-3 0,-1 0 0,-1-2 0</inkml:trace>
  <inkml:trace contextRef="#ctx0" brushRef="#br0" timeOffset="559310">13219 15313 6652,'6'-2'0,"-1"0"0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15:28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17382 13542 6154,'5'4'817,"-2"0"6,-3-4-744,0 3-6,0-2 201,0 3-212,0-3 369,0-1-375,3 2 0,-1-2 5,2 1 1,0-1 56,4-3-67,0 0-6,2-3-12,-1 0 12,0-1 39,6-4-28,-3 3-6,2-3 51,3-1-50,-5 3 27,11-7-44,-9 5-12,5-2 0,-7 3-5,5-4-11,-5 5 5,3-3-5,-6 6-6,-2 1 5,0 2-5,-3 0 6,0 1 5,-2 1 6,0 0-12,0 1 23,-1 0-33,1 0-6,-1-1 190,0 1-179,-3 3 0,0 1 5,-4 1-5,2 1 12,-2 0-1,0 0-6,-1-1 1,1 1-6,1-2 0,-2 1 0,2 0-6,-1-1 1,0 0 5,1 0 0,-1 0 11,1 0-11,-2 0 0,2 0-11,-1 0 16,3-1-5,-1-1 0,1 0-5,0 0 5,0-1 17,-3 2-23,2-1-5,-1 1-6,1-1-5,1 0-12,-2 1 6,2 0 6,-2 0-1,0 1 6,0 1 1,0 0-7,-1 0 18,2 0-7,-2 0 12,1 0 12,1-1-1,0 0-17,1-1 1,1 0-29,1-1-16,0 0-85,0-1 197,4-1 22,4-2-51,2-2 7,2-2-12,-2-1-12,0-2 12,2 0-5,1-1 5,0-1 45,12-9-51,-9 7 6,13-11-28,-16 14 0,2-2-6,-7 6-5,-1 2 0,-2 1-6,-1 1 12,-1 1-152,-1 1 67,-1 2-44,0 0-29,-1 1-66,0-1-41,-1-1-984,1-1 966,0 0 1,-1 0 0</inkml:trace>
  <inkml:trace contextRef="#ctx0" brushRef="#br0" timeOffset="72518">19608 10366 2003,'-1'38'9713,"7"-6"-9393,-6-4 1,1 1-254,4 7-67,-2-17 45,0 0 925,0-2-920,0 1 79,0 7-101,-1-7 39,1 11-84,-2-14 689,0 3-672,1-8 1186,-1 0-1153,-1 1 860,1-4-893,-1 0 103,0-6-809,0 0 443,-2-5-785,-1-9-273,-2-16 1154,2-7 1,0-8 0,0 4-3181,0-15 3375,-1-3 0,2 7-1253,6 31 1309,3-2-236,5-6 549,10-5 1,2-1-280,-2 4-73,1-5 0,-2 14 428,-14 47 0,-5 10-389,-1-11 601,-1 15 1,-2-2-613,-7-21 1524,-1-6-1597,4-7 180,-4-6-432,7-1-1042,-1-10-1109,4 4 1894,0-2 1642,0 7-2143,0 3 0,1 1 0</inkml:trace>
  <inkml:trace contextRef="#ctx0" brushRef="#br0" timeOffset="90310">20581 10341 6473,'1'-5'448,"0"1"2162,-1 4-2358,-9-25 0,7 18-5,-7-18-23,9 24 1013,0 0-553,1 11-404,0-1 22,1 9-61,0-4-11,0 2-12,0 1-61,0-1 28,1 1-28,-1 0-1,0 0-44,1 0-39,-1 0-34,1 0-11,0-1 17,0-2-45,0 1 17,0-3-17,0-1-17,0-2-5,0 0-29,0-3-21,-1 0-203,0-2 118,-1-1-16,0 0-751,-2-3 526,-2 1 28,0-2 0,-3-2-10,2 0 21,-1-2 18,1-1 16,1 0 45,1-1 45,0-1 27,1-1 46,0-1 16,0-1 12,1 1 22,-1-2 6,1 1 10,0-1 28,-1 0 18,1 0-23,-1-4 40,1 3-12,0-3-11,0 5-6,0 1-27,0 0-23,0 2-6,0 1 28,-1 3 29,1-2 44,-1 3 34,1-1 16,-1 0 12,0 1 28,1-1 11,-1 0 34,0 1 16,1-1 28,-1 1 12,1-1 28,-1-1 11,0-1 6,0 0-12,0-1 22,-1-1 18,2-1 16,-1-3 45,1-1-45,1-1-5,0 1 173,4-4-73,3 2-206,0 1-34,2 3-6,-2 3-23,1 1-21,1 0-18,1 2 107,5-2-56,-5 4-1,3 0 29,-3 3-50,-4 2 44,1 1-3409,-4 3 3381,-1 1-105,-1 1-12,0 1 44,-2 2 17,1-1-39,-2 2 45,-1-1 3326,-2 1-3349,-1-1-11,0-1-11,-2 1 17,-1-2 17,-1 1 154,0-1-70,-2 0-96,2 0 12,-1-1-34,1 1-56,1-1 67,1 1 0,0-2-11,2 0 0,-1 1-45,3-3 34,0 0 34,2-2-23,1-2 128,0 1-212,3-3 28,-3 2-1798,3-2 0,-3 1 0</inkml:trace>
  <inkml:trace contextRef="#ctx0" brushRef="#br0" timeOffset="93024">12850 11118 6199,'-4'2'834,"2"-1"751,2-1-1490,-24 12-17,18-8-11,-19 8-5,23-9 56,0-1-67,1-1 145,0 1 67,1-1 39,3 0-173,0-2-17,3 0 0,0-4-17,2 1-5,0-3-12,3-1-10,1-2-7,1-1-16,4-2 39,11-8-62,-4 4-814,9-7 814,-6 6-11,-1-1 23,3 0-17,0-2 5,2 0-11,0-1 12,2-1-7,-2 1-10,0 0 11,-1 1-12,-3 2 12,0 2 28,7-4-11,-9 7-157,3-3 151,-11 10-23,3-3-10,-9 6-1,1-1-5,-9 4 483,-2 0-785,-6 4 235,2-1-202,-5 1-61,5 0-46,0-2-112,-1 2-201,1 1-392,-2 0 1092,2 0 0,1-1 0,0-2 0</inkml:trace>
  <inkml:trace contextRef="#ctx0" brushRef="#br0" timeOffset="98933">12116 10941 6137,'0'-6'594,"1"1"1080,-1 5-1512,3-44-789,-3 30 750,2-34 240,-4 43-239,0-1 127,-1 1-139,1-1 0,-1 1-11,0 0 377,0 0-405,0 1-6,-1 0 0,-1 1 23,-1-1-51,0 1-17,-1 0-5,1 2 6,0 0-12,-1 1 0,0-1-11,-1 1 11,-6 1-11,3 2 11,-13 6-5,7 0 0,-5 5-6,4-2 5,0 2 1,0 0-1,-1 1 1,-1 0-6,1 1 6,0-1-12,1 1 6,1-1 0,1 0 11,-1 0-11,2-1 0,0 0 6,1-1-6,0 1 5,0-1 12,1 1-17,0 0 11,1 0 1,1 1-1,0 1 0,0 0-5,0 1 10,-1 1 12,-5 10-5,5-4-482,-6 7 487,7-7-3222,-2 1 3228,0 1 16,0 1-240,2 0 240,-1 1 1,3-2-1,1 0-11,2-2 45,1 9-39,4-9 0,-1 7-6,2-10 12,0 10 16,1 15-45,-1-7-82,2 6 83,-1-20 21,-1 1-10,1 1 2785,-1-1-2791,0 2 11,1-1-11,1-1-6,0-1 29,2 0-40,0 1 352,1-1-346,4 14-6,-2-9 0,3 10 17,0-1-16,-2-9 134,1 9-124,-3-13-50,-1 0 45,2-1-6,-2-1 171,1-1-104,-1-1-72,0-1 11,1-1-12,-1 0-5,1-1 11,-1 1 1,1-1 4,-1-1-27,1 0 497,-1 0-469,2 1-6,0 1 6,0 1-6,0-1-6,1 1 1,-1-2 11,4 9-12,-2-6-5,4 5 28,-5-8-16,2-2 136,-1 0-143,0-2-21,0 1 16,1 0 5,-1-1 1,1 0-6,0-2 5,-1 0-5,4 4 17,-3-4-17,3 3-17,-4-5 12,0-1 5,2 1 0,0-2 5,0 1-5,0-2-16,0-1 21,0-2 1,-1 0 16,5 1-22,-4-1 0,4 0 0,-4-2 11,0 1-5,0-1-12,0 0 6,0 0-11,0 0-6,0 0 34,0 0-34,0 1 17,1-2 0,0 1 0,0 0 0,1-1 23,0 0-29,1-1 6,0 1 0,0-1-17,-1 0 12,0 1-6,-1 0-29,3 3 40,-3 0-11,1 1 6,-4-1-1,-1 0 6,7 2 28,-5-2-34,4 1-5,-7-4 6,0 1-1,0-2 6,-1-1-6,0 1 6,0-1-22,0 0 22,1-1 0,-1-1 0,0-1 22,0-1-16,-1 1 5,-1-1 0,0 1 12,1-2-23,-3 2 17,1-1-12,-2 2 6,-1 0 6,1 0-11,-1-1-29,1 1 35,-1 0-1,0-1-6,0 0 18,0 1-18,0-1 1,0 1 16,0 0-10,-1 1-12,0 0-12,0 0-60,-4 1 44,2 0-6,-3 0 0,2 1-16,0 0 16,-1 2-10,0-1-12,0 0-6,1 1-39,-1-1-33,1-1-51,0 0 6,0 0-68,0-1-21,0 0-29,0 0-50,0-2-51,-1 1-90,1-2-117,0 0-895,-2-4 1500,2 1 0,0 0 0,2 4 0</inkml:trace>
  <inkml:trace contextRef="#ctx0" brushRef="#br0" timeOffset="99469">12173 12933 10102,'-28'23'639,"6"-4"-471,20-17-6,2 1 12,0 0-1,0 0-16,0 0 129,3 2-197,1-1 18,2 1 10,0-3 2,0 1-24,1-1 0,1-1-22,2-1 0,0 0 44,8 0-44,2-1-45,1 0-11,-2-3 0,-6 1-6,-1 0-39,0 2 11,2-1-5,-5 2 5,1 0 6,-5 2 22,0 1 0,-2 0 51,-1 1-62,0 0 0,-1 1 11,1-1-28,-2 2 23,0-1-6,0 3 11,0-1-39,-1 1 45,0 1-17,-2 1-6,0 0 40,-6 11-12,3-8-5,-9 15 0,8-17 11,-2 5-12,4-9-21,-5 7 5,2-2 5,-1 1 18,3-3-23,3-5 17,0 1-17,0-3 16,2 1-32,0-2-24,0-1-3091,1 1 2455,-1-2 0,-1 1 0</inkml:trace>
  <inkml:trace contextRef="#ctx0" brushRef="#br0" timeOffset="115699">11085 15027 8718,'-3'4'292,"2"-2"-152,5-1 17,0-1 28,1 1-28,2-1-12,-1 0-27,2 0-45,-1 0-17,1 0-17,0 0-11,-1 0 6,0 1 10,0 1-16,0 1 6,-1 2-6,0-2 0,1 2 0,0-1 6,0-1-1,2 0-27,1-1 39,5-1-17,-3-1-12,5-1 1,-4-1 6,0-2 10,2-2 29,-1-1 5,3-1 28,0-1 112,13-2-106,-6 1-39,10-1-359,-8 4 297,0 1 11,2 0 0,-1 1 6,1 0-512,1 0 500,0 1 7,0-2-7,1 1 46,2-2-35,17-4-10,-11 1-17,13-4 22,-14 3 0,-1 0 0,1-1-33,1 1 39,-1 0-6,0-1 11,0 2-768,-2-1 746,0 0 0,0 1 6,-2-1 16,1 1-5,12-5-6,-9 4-22,9-3 28,-14 5-12,-1 1 1,-1 0-189,-2 1 194,0 1 0,-2 0-5,-1 0 11,-1 0-29,0 0 29,17-4-17,-16 3-17,13-1 466,-20 3-454,0 1 10,-2 1 1,1 0-6,-2 0 771,-1 1-771,-1 0-5,-1 0 10,-2 1 553,0-1-570,-2 2 18,-1-1 0,-1 1 10,-1-1-38,1 0 28,-4 1-1,2 0 169,-4 0-197,-1 3 29,0-1-6,0 1 0,0-1-6,1-1 34,-1 0-16,1 1-136,-1-1 80,0 0-12,0 0-12,0 1-16,-1 0-28,0 0 23,0 0-12,0 1-106,0 0-544,-1 1 399,0-1-52,1 0-44,0-1-96,1-1-133,-1 1-225,0-1 902,1 1 0,0-1 0,1-1 0</inkml:trace>
  <inkml:trace contextRef="#ctx0" brushRef="#br0" timeOffset="116403">11666 15270 6165,'-5'0'795,"1"0"930,4 0-1585,21-28-11,-9 19 0,18-22 0,-12 27 5,2 0 23,2-2 162,14-5-167,-6 0-15,-2 0 0,0 0-845,10-5 786,13-5-5,-11 5-28,2 0 5,3 2-30,-13 4 0,2 2-26,18-4-723,-18 5 0,0 1 751,12 0 1,0 2-373,0 1 356,-2 2 16,0 1-5,-2 0 30,4 0 1,0 0-65,5-1-399,-6 1 0,-3-1 377,-10 0 0,-3 0 1401,-2-1-1401,-3 2 5,-2 0 0,-5 0 393,2 0-460,-6 0 39,-2 0-5,-6 0 1639,-3 0-2200,-2 0 432,-4 0 12,0 0-1,-5-1-29,1 1-32,-2-1-73,-1 1-68,-1 0-10,-2 0-29,-1 0-5,-2 0-79,-2 2 510,1 0 0,8 0 0,3 0 0</inkml:trace>
  <inkml:trace contextRef="#ctx0" brushRef="#br0" timeOffset="116826">11825 15268 7083,'-3'1'230,"0"0"727,3-1-486,65-39-5975,-34 21 5563,12-6 1,0-1 35,-7 6 559,2 0-592,1 1 5,2-1 11,1 1 6,1 0 0,0 0-22,0 1-23,1 1-33,-1 2-12,-2 3-16,-1 2 623,10 5-618,-15 2 17,7 4 6,-18 1 22,19 6-28,-20-5 6,13 2 2864,-25-4-2870,-2-2 1022,-1 1-1010,-4-1 533,-1 0-567,-2 1-96,-6 1 28,0 0-27,-5 2-23,0-1-242,-8 4 158,2-1-11,-7 4 22,4-2 12,0 1 21,-1 0 24,0 0-7,0-1-10,0-1-68,2-1-89,0-1 330,-6 0 0,13-3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18:35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11415 3870 5919,'2'-5'291,"-1"1"1226,-1 4-1349,-1-2 0,1 2 767,-2-2 1648,1 2-2236,1 4 29,-2 1-23,2 4-1,1 3-55,0 1-6,0 4-33,1 1-17,-1 2 5,1 1-33,1 2-101,0-1-28,2 2-22,-1-1-34,1 0-6,0-1-44,0 0-57,0-1-66,1 1-68,-2-1-196,1-1-157,0 1-190,0-3-174,-1-2-55,0-3-85,1-3-336,-1-3 1406,0-2 0,-2-2 0,0-2 0</inkml:trace>
  <inkml:trace contextRef="#ctx0" brushRef="#br0" timeOffset="250">11577 3688 8237,'0'-9'605,"0"2"-157,0 7 2061,0 0-2262,13 56-1143,-6-30 915,2 10 1,1 0-42,-1-6-34,2 1-62,-1 1-22,1-1-50,0 0-73,-1-1-51,1-1-347,-1-2 190,0-4-252,-1-1-78,-1-3-554,0-2 1355,-2-3 0,-2-7 0,-2-2 0</inkml:trace>
  <inkml:trace contextRef="#ctx0" brushRef="#br0" timeOffset="707">11420 4138 8830,'-4'-2'253,"0"1"514,4 1-716,49-22-2641,-26 10 2590,8-2 0,0-2-17,-7 2-5,1-2 5,0 0-5,1 0 572,-1-1-573,-1 1-5,-1 0-22,0 1-23,-3 1 6,-2 1-28,-2 2-17,-3 2 448,-2 0-482,-2 2-151,-1-1 157,-2 3 1364,1-1-1353,-4 2 228,0 0-161,-1 1 45,1-1 40,-3 0 38,1 0 34,-1 0 29,0 1 32,0-1 35,0 1 22,-1 0 543,-3 1-431,1 1 39,-2 0 56,2 1 487,0 3-458,-1 1-18,1 4-11,0 1 375,1 7-447,1-1-40,0 4-73,1-3-11,0 1-84,1 0 17,3 8-141,-1-6-44,3 6-28,-1-10-44,1 0-74,2-2-16,1-2-57,1-1-89,2-3-67,0-1-129,0-3-90,1-1-73,0-2-61,-2 0-840,4-3 554,-5-1 1042,5-5 0,-10 5 0,1-2 0</inkml:trace>
  <inkml:trace contextRef="#ctx0" brushRef="#br0" timeOffset="1024">12107 3751 9462,'-14'37'-45,"-1"0"0,1-2 0,6-9 1630,12-17-1585,1-2 562,0 2-567,1-2 336,1 2-308,0-1 1102,1 1-1064,0-1-10,0 1 55,3 2-67,-3-3 1,0 1 21,-3-3 29,-2-2 61,-1 2 17,-1-2-6,-1 1-139,-2 0-46,-1 0-139,-2 1-135,-2 0-61,0 0-1194,-5 1 247,3-3-952,-2 2 2257,5-5 0,2 0 0,3-1 0</inkml:trace>
  <inkml:trace contextRef="#ctx0" brushRef="#br0" timeOffset="1267">12236 3613 9386,'2'3'784,"-1"0"1282,-1-3-1847,28 58-2781,-18-36 2604,6 12 0,-1-1 58,-8-16-55,-2 0 809,-1 0-826,-1-1-67,-1 0-51,-1-1 342,-1 0-510,1-2-134,-2-1-846,-1 3 85,0-4 1153,-3 2 0,3-8 0,-1-1 0</inkml:trace>
  <inkml:trace contextRef="#ctx0" brushRef="#br0" timeOffset="1586">12491 3635 8461,'4'5'712,"-1"-1"1035,-3-4-1792,44-27-33,-30 17 22,11-5 0,-2-1-107,-17 9-346,4-3-858,-2 3-162,-1 0 1529,-3 3 0,-3 3 0,0 0 0</inkml:trace>
  <inkml:trace contextRef="#ctx0" brushRef="#br0" timeOffset="1836">12498 3644 11844,'45'6'7,"0"0"1,-4 1-1,-10-4-79,-23-7 924,-5 1-1053,1 1 222,-1-1-469,-1 1 87,1 0-294,0-1 455,-1 1-617,1-1-270,-1 1-358,2-1 1445,-1 1 0,-1 0 0,0 2 0</inkml:trace>
  <inkml:trace contextRef="#ctx0" brushRef="#br0" timeOffset="2818">13451 3003 7039,'-10'-4'979,"3"0"-564,7 4 3769,0 0-3797,-6 3-113,5-2-50,-5 1-50,6-2 582,8 0-611,-2-1-55,7-2-56,-2-2-6,2-2-17,2 0-50,0-2-45,-1 0-56,0 0-56,-2 0-45,-1 2-28,-2 0-84,-2 2-677,-2-1 251,-2 2-235,-1 0-358,-2 3 759,-1 0 1,1 1 0</inkml:trace>
  <inkml:trace contextRef="#ctx0" brushRef="#br0" timeOffset="3214">13434 2995 10758,'-9'53'61,"0"0"1,1-5 0,2-9-23,7-25 1859,0-1-1859,1-1 718,0-1-740,1-2 345,-1-1-362,1-1 1278,-1-2-1306,2-1 12,-1-2-12,1-1-17,0 0-39,1-1-11,1-2 50,1 0-28,0-3 34,1-1 39,1-1-28,0 1-11,1-1 39,-1 1 0,1 0-12,-1 1 35,3-1-34,-4 2 11,6 0 11,-7 3 6,2 0 22,-4 2-11,1 0 140,-1 5-28,-2 0 45,0 4 17,-3-1-6,0 2-23,-2 0-44,-3 1-17,-1 1-33,-3-1-203,-11 10-200,7-8-103,-9 6-312,10-11-286,0-1-173,1 0-214,1-1-385,0-1 1797,0 1 0,6-4 0,-1 0 0</inkml:trace>
  <inkml:trace contextRef="#ctx0" brushRef="#br0" timeOffset="3650">13049 3845 7990,'-4'2'801,"1"-1"2913,3-1-3310,53-31-2374,-28 15 2118,9-5 1,0-1 97,-3 1-33,2-1 61,3-3 34,3 0 51,1-1 122,1-1 1,3 0 62,0-2-7,1 0 23,1-2-11,1 0-1008,-23 15 1,-1 0 1013,25-14-57,0 2 22,-2 2 18,0 1-40,-4 4-5,-2 0 1,-4 3-119,-4 1 11,-3 3-103,5-5-210,-15 9 33,5-4 743,-18 9-899,-2 2 1430,-2 0-2232,-1 2 1121,-5 0-2391,-4 3 1377,-3 1-717,-3 1-151,1 1-157,-1 0-107,0 1-447,-1 0 2324,0 3 0,6-5 0,2 0 0</inkml:trace>
  <inkml:trace contextRef="#ctx0" brushRef="#br0" timeOffset="4330">12928 4436 6456,'-32'31'196,"0"1"1,1-3-1,9-5 979,17-12-1068,2-2 1126,1 0-1177,1-1 669,0 0-647,1-2 1596,2 4-1623,-1-3-1,3 4 40,0-3-45,0 0 803,2 0-859,1 0-62,2-1 29,1-2-1,1 0-11,1-2 11,8-1 45,-4-2 34,5 0 78,-1-3-73,-6 1 6,2-1 95,-9 1-40,-2 1 74,-2 0 845,-2 0-907,-3 3 23,-9 7-40,2-1-151,-7 4-3415,4-4 3376,-1-2-118,0 1-95,0-1-173,0-1-186,2-2-274,0-1-246,2-1-672,1-1 1859,2-4 0,3 2 0,0-1 0</inkml:trace>
  <inkml:trace contextRef="#ctx0" brushRef="#br0" timeOffset="4651">13187 4059 9968,'-3'-1'2397,"0"1"286,3 0-2398,-26 59-2711,20-32 2512,-8 10 1,2 1 76,12-9 350,2 1-417,1 1-96,2-2 0,1 0 0,1 0-79,1-1 527,0-2-656,8 10 141,-3-10-353,7 5 364,-3-14-102,1-3 1215,2-3-1169,1-1 299,2-3-332,0-2-225,0-1-207,0-1-117,-2-2-107,-1-1-1176,5-3 476,-8-1 709,5-5 0,-14 5 0,-1-1 0</inkml:trace>
  <inkml:trace contextRef="#ctx0" brushRef="#br0" timeOffset="5650">13552 3985 12477,'-1'-6'2588,"3"23"-2264,-1-4-99,4 18 5,-2-14-23,1 0-62,0 2-49,0 0 4,1 2-72,1-1-56,-1 0-72,1 0-74,1-1-100,-1 0-141,0-2-123,1-2-1220,1 0 553,-3-5-307,0 0-807,-2-6-11,-1-3 2330,-1 0 0,0-1 0,0 0 0</inkml:trace>
  <inkml:trace contextRef="#ctx0" brushRef="#br0" timeOffset="5883">13825 3770 13701,'10'49'43,"-1"1"0,0-4 0,0-8-65,-2-15 48,1 0-189,0-2-105,0-1-130,1 0-140,0-3-90,-1-1-172,1-2-302,-1-3-1077,-1-1 2179,-1-2 0,-3-3 0,-1-3 0</inkml:trace>
  <inkml:trace contextRef="#ctx0" brushRef="#br0" timeOffset="6100">13765 4075 9442,'-5'-2'795,"1"0"795,4 2-1584,52-39-666,-32 22 629,11-7 0,-1 0-92,-13 6-90,-1 1-190,-1-1-2308,9-12 2711,-8 9 0,1-2 0,-12 15 0</inkml:trace>
  <inkml:trace contextRef="#ctx0" brushRef="#br0" timeOffset="6509">14174 3500 11491,'-22'32'-32,"1"0"0,-1-3 0,9-6-40,14-16 883,1-1-856,1-1 321,2-1-304,-1 0 173,2 0-162,0-2 489,1 1-472,0 0-28,0 0 28,1-1 11,0 1 0,0-1 6,0 1 0,1-1 22,-2 2-6,-1-1 68,0 0-17,-2 1 45,-1 0 89,-1-1-5,-1 1 45,-1 0 5,-1 2-39,-1-1-73,-3 2-16,-1-1-40,-2 1-39,-1 0 17,-5 4-90,3-2-67,-4 2-39,6-3-213,1-1-2510,-3 3 1026,5-3 1820,-3 2 0,7-7 0,0-1 0</inkml:trace>
  <inkml:trace contextRef="#ctx0" brushRef="#br0" timeOffset="6826">14347 3349 9122,'2'-4'1120,"-1"2"3641,-1 2-4122,-1 58-3061,1-30 2654,-1 9 1,0 1 209,1-7 292,2 18-493,-2-11-85,2 14-55,-1-13-39,1 1-62,-1 1-84,0-2-34,0 1-402,1-3 0,1 0 16,0 3 285,0-7 1,0-3-297,0-12 616,2-3-722,-2-3-253,0-4-72,0-3 1353,0-1-1510,0-3 550,0 0 553,0-5 0,-1 4 0,0-4 0</inkml:trace>
  <inkml:trace contextRef="#ctx0" brushRef="#br0" timeOffset="7078">14525 3728 9134,'3'-2'1198,"0"1"3171,-3 1-4229,5 58-1323,-2-36 1197,0 12 0,0-1 385,-1-17-472,0-1 167,-1 0-307,2 0-156,-1-2-936,2 4 375,-1-7 354,2 3-1133,-1-8 1709,0-1 0,-1-2 0,-1-1 0</inkml:trace>
  <inkml:trace contextRef="#ctx0" brushRef="#br0" timeOffset="7411">14685 3769 13021,'-6'48'212,"2"-9"-212,7-33 56,1-1-50,1 0 22,0-2 22,1-1-38,1 0 105,0-2 34,0 0 51,0 0 39,0-1 44,0-2 12,0-1-67,-2-1 22,1-1 145,-1-4-206,-3 2 84,1-2 61,-3-1-224,-1 3-79,-2-2-16,-2 3-6,-2 0-39,0 0-56,-2 1-11,0 1-78,0 0-51,1 0-118,-1 1-151,1 0-157,0 1-173,1-1-236,1 0-268,1 0-454,1 0-1154,1 0 2935,1 1 0,1 1 0,0 2 0</inkml:trace>
  <inkml:trace contextRef="#ctx0" brushRef="#br0" timeOffset="7877">14611 3186 8724,'-1'-6'622,"0"1"2924,1 5-3249,11 5 16,-4 0 600,15 13-336,-10-3-12,6 7-536,-4-3 419,1 1-72,0 0 21,1 2-78,0 0 252,8 14-375,-5-8-617,5 11 600,-9-11-6,1 0-43,-3 1-426,0-2 274,-2 1 61,-2-2 6,-1 1-23,-1-1 23,-2 0-185,-2-1 252,-1-2-96,-1 0 141,0-1 94,-1-3-340,-5 13-85,2-13-370,-6 13 63,4-19 586,-1 1-839,1-6-123,0-2 347,1-1-554,0-1 294,0-2-261,0 0 29,2-1-90,-1-1-410,1 0-889,0 0 2391,0-1 0,1 0 0,0 1 0</inkml:trace>
  <inkml:trace contextRef="#ctx0" brushRef="#br0" timeOffset="12089">13310 3288 7167,'0'-4'23,"1"0"-6,-1 4 89,1-1-28,1 1-38,-1 0-13,1 0-15,-1 0 10,1 0-5,-1 0 16,2 0-16,-2 0 6,1 0 5,-1 0 44,0 0-32,1-1-1,-1 1 118,1-1-107,-1 1 34,0 0-62,1 0-5,0 0 0,0 0 5,-1 0-16,1-1 0,-1 1-6,1-1 464,-1 1-452,-5 0-7,1 1 6,-4-1-11,3 2 6,-1-1 0,1 1-1,-1 0-5,1 0 11,0 0 6,-1 0 0,1-1 11,0 1-6,1-2 6,1 1-11,1-1-17,5-2-5,-1 1 10,5-1 1,-3 0-1,-1 0 7,0 1-7,-1-1-10,0 1 5,-2 0 162,0 0-145,-4 2-6,1 1 1,-4 1-1,3-1-5,0 0 5,0-1-5,1 0 5,0 0-529,1 0 1,0 0 0</inkml:trace>
  <inkml:trace contextRef="#ctx0" brushRef="#br0" timeOffset="14715">2998 4029 6182,'2'-2'705,"0"0"-78,-2 2-638,-7 5-6,1-1 6,-5 3 6,3-1-1,1-1 0,-1 1 6,1-1 6,0 0 5,1-1 0,0 0 1,1-1-1,1-1 11,1 0-5,0-1-23,2 0-10,4-6 27,1 0-6,5-6 1,-1 2 5,1-2 12,0 0-1,0-1 17,1 1 12,-1-1 10,-1 1 1,0 0-1,-1 1 1,-2 1 5,0 1 12,-2 2-7,-1 2-16,-1 1-22,-1 1-45,0 1-6,-3 1 6,0 0 5,-4 0 1,1 1-1,-1 1 6,-1 1 0,0-1 6,0 0-1,0 1 1,1-1-1,1-1 1,0-1-6,1 0-17,0-2 0,2-1 12,1-2 10,1-6 1,0 3 5,1-4-5,0 4 5,0-1-5,0-1 5,2 0-6,1-1 1,0 2 5,1-1 0,0 1-5,-1 1 28,1-3-6,-2 4 0,0-2 0,-2 5-6,0 0-5,0 2-12,-2 0 1,0 2-12,-2-1 6,0 1 0,-5 4 6,0 2 0,-1 2-6,1 1 0,3-3 5,0 1-5,0-1 6,2 0-6,-3 1 0,5-4-11,-2 0 67,4-3-40,5-2-4,-1-1-7,6-3 1,-2-1-1,0-1 1,1-1-12,0 1 12,-1 0 0,0 0-1,-1 2 6,-2 0-5,0 2-6,-2 0-6,-1 2-55,-1 1 16,-4 6-56,1 0-95,-2 6-213,0-3-514,1 1 75,-1-1 0,3-3 0,0-2 0</inkml:trace>
  <inkml:trace contextRef="#ctx0" brushRef="#br0" timeOffset="16187">3854 3870 5980,'4'-1'700,"-1"1"734,-3 0-1345,7 53-1477,-5-33 1424,2 11 1,0-1 42,-4-15 452,0-1-475,0 0 229,0-1-245,1 0-12,0-2-6,0-1 751,1-2-757,0-1 1,0-3 22,1 2-22,-1-4 0,0 0 0,-1 0 106,0-2-123,-1 2-6,1-1 1,-1 1-1,1-1 1,0 0-1,1 1 17,2-1 0,0-1 1,2 1 10,0-1 0,2 0 2,1 0-2,0-1 0,2 0 1,0-2-1,1 1 6,1-1 0,0 2-5,2-1 5,0 0 0,1 1-12,1-1 7,2-1-1,0 1-5,2-2 0,0 0 0,1-2-6,0 0 0,-1-2 6,1-1 0,0-1-1,-1 0 7,0-2-6,-1 1-1,-1 0-4,-2 1 16,5-2-23,-6 5 1,4-3-1,-8 5 1,-1 0-6,1 1 6,0 0-6,0 0-6,0 1 6,1-1-11,0 1 5,0 1 1,1-1-1,0 2 0,0-1 12,-1 1-6,-1-1 0,0 0 0,-2 1 0,0-2 0,-1 2 11,-1-2-11,-2 1 6,1 0-1,-3 1 1,-1 0-12,-1 1-16,0 0 380,-1 0-324,-1-3-17,1 0 5,-1-4-11,1-1 1,0 0-7,0-1 1,0-2-6,-1-2-6,1 0-11,-1-1 6,0-1-11,0 0 5,0-1-5,0 1 5,0 0-6,-1 2 12,1 1 6,-1 3-18,0 2-10,-1 3-35,1 0-49,0 3-275,-1 0-281,1 1 113,0 1-313,0 1 873,1 1 0,0-1 0,0-1 0</inkml:trace>
  <inkml:trace contextRef="#ctx0" brushRef="#br0" timeOffset="18003">5687 3786 10287,'-1'-33'157,"0"-1"0,0-22-79,7 45-27,0 1-18,1 0-5,1 1-11,0 2 0,2 0 0,-1 2-12,1 1 6,1 2 1,4 2-1,-4 4 0,5 3 17,-6 4 0,-1 2 17,3 12-40,-3 8-5,-1 2-585,-3 0 574,-4-10-6,-1-1 6,0-2 11,-2-3 5,0-1 29,-7 2-23,2-6 6,-4 2-6,3-7 586,-1-1-586,1-3-17,-1-2-5,3-2-34,0-2-5,2-1-6,0-3-11,2-1 5,0-3 12,2 1 22,0-2 22,2 1 23,1-1 0,3 1 0,1 0-1,1 1-4,3 0-7,-1 1-5,2 1 6,8-3-12,-5 4 6,6-2 0,-7 4-17,0 0 1,0 0-1,-2 1-17,1 0-16,-2 2-23,1-1-22,-2 0-51,-1 0-50,0 1-11,-1-2-28,-2 0 22,0 0 11,-1-2 23,-1 0 5,1-2 17,-1-2-11,1 0 11,-1-3 6,0 1 28,0-2 28,1 0 33,-2 0 34,1 0 28,0-1 11,-1 2 6,-1-1 101,3-4-51,-4 7 11,2-3 12,-3 8-1,0 2 242,1 1-219,0 4-67,1 1 11,0 3 6,-1-2 11,2 1-6,0 1 6,0-1-6,2 2 6,0-2 5,0 1 180,7 3-169,-3-4 12,4 1 17,-5-5 27,-1-2 18,0 1-6,-1-2 16,-2 0 74,2-6-163,-3 2 5,0-4 29,-2-1-68,-3 3-22,-1-2 0,-2 3-22,-3 0-23,0 1 0,-2-1 0,-1 2-11,-1 0-16,-8-1 27,5 2-11,-5-2-11,6 3-17,3 0-96,-4 0 57,6 0-39,-1 1-90,6-1-95,1 2-29,2-1-10,1 0 22,2-1-18,2 0-514,7-2 342,-1 1-73,5-2 599,2-2 0,-9 4 0,3-2 0</inkml:trace>
  <inkml:trace contextRef="#ctx0" brushRef="#br0" timeOffset="18900">6219 3388 7101,'3'-36'276,"0"0"1,-1 2-1,0 9 43,-3 17 33,-1 3 119,1 1-105,0 4-136,1 7 22,1 2-44,1 8-40,1 1-40,0 3-4,2 2-40,0 3-370,0 1 331,1 2 0,3 11-34,-2-9-5,2 8-12,-2-14-5,0-3-18,2-3 18,1-3-22,0-3 10,1-3 6,-1-3 17,1-5 389,0 0-378,0-6 18,0 0-23,-1-5-1,-1-1-22,0-1-5,-1-1-23,0-1-33,-2 0-1,-1 0-5,0 2-22,-1-1-129,0-4 78,0 0 112,-1 2 17,-1 1 23,-2 7 21,0 0-10,0 2-12,0 2-89,0 1 90,0 5 5,1-1 0,1 4 0,0-2 11,1 1-6,-1-1 7,1 0 4,1-1 12,0 0 0,1-1 17,0 0 11,1-2 79,2 0-63,-1 0 12,0-1 28,-2-3-72,-2 2-12,-1-2 5,-2 1-38,0 0-7,-1 0-16,-2 0 6,-2 0-17,-2 0 11,-1-1 11,0 1 0,-1 1 17,-1-1 11,1-1 1,0 0-1,2-1 0,0-1-5,3 0-29,1 0-10,2 1-23,0-1 5,1 1 1,2 0 16,1-2-5,4 1-11,1 0-6,3-1-6,0 0 12,2 0 10,2 0 12,0 0 17,1-1 17,0 0-1,-1 0 12,0 1 11,4-3-11,-5 3 0,4-1-12,-5 2-5,-4 3-5,0 0-12,-4 2 6,-2 0 5,-1 2 6,-1 0 11,-1 2-5,0 0-6,-2 1 0,-1 1 6,-1 1 5,-1 0 6,-1 1-1,1 1 7,-1-1-1,0 1-5,1-1-6,0 2 0,1-1-5,1 1-6,0 0-6,0 0-5,2 0-6,0-2-11,1 1 0,0-3 6,0 0 11,2-1 11,0-2 0,1-1 11,1-2 0,0-1 0,5-7-16,-2 1 5,3-5-6,-4 4 6,0 1 0,1-1 0,-1 1 0,2 0 6,-1 0-6,1 1 5,0 1 1,0 1 22,6 0-17,-5 3 6,3-1 11,-6 3 6,-1 3 5,1 2 6,0 3 5,0 2 0,-1 2-5,1 0-11,-1 2 5,-1-1-17,1 0 6,-1 0 6,-2-1-12,0 0 18,-2 0 4,0-3 1,-2 1 11,-1-3-22,-3 1-29,0-3-38,-2 1-29,-1-2-145,-4 1 33,4-2-72,-3-1-135,5-2-224,0-3 605,2-7 0,2 5 0,1-4 0</inkml:trace>
  <inkml:trace contextRef="#ctx0" brushRef="#br0" timeOffset="19329">6871 3125 9582,'-5'39'11,"-1"0"0,2-4 1,0-6 10,4-14 6,0-5 50,0 2-39,0-6 19,0-2-7,0-2 199,0-1-206,2 0 1,-1-2-39,2-1-1,0-2-21,0 1-63,5-6 46,-3 5 10,4-4 6,-3 4-5,-1 1 22,1 0-17,0 1 6,0 0 5,-1 1 6,0 0 0,0 1-5,1 1 10,1 5 7,-2 0-1,2 3 11,-3-1-5,0 1 5,0 0 12,0 0 0,-2 2 50,0 2-6,-3 1-44,-2 0-34,-3-2-23,-2-4-162,-5 3-1456,-10 3 387,7-6 406,-3 0 0,16-8 0,2 0 0</inkml:trace>
  <inkml:trace contextRef="#ctx0" brushRef="#br0" timeOffset="19640">6808 3186 7979,'-5'-1'196,"2"1"735,3 0-847,46-33-5650,-30 22 5616,10-8 1,-1 1 1464,-15 9-1235,8-7 625,-9 7-860,7-7-40,-12 12 1,-1 0 3375,-1 3-4688,-1 0 0,0 1 0</inkml:trace>
  <inkml:trace contextRef="#ctx0" brushRef="#br0" timeOffset="27416">7527 4272 6966,'-10'5'101,"3"0"-73,6-3 39,1-1-34,0 0-293,0 1 1,0 0 0</inkml:trace>
  <inkml:trace contextRef="#ctx0" brushRef="#br0" timeOffset="28149">7796 4640 9218,'-28'-25'593,"6"5"-425,27 18-106,0 0-12,4 0-22,1 0-11,1 1-23,2-1-10,1 1-18,1 0-56,8-2 23,-4 0-17,4 0-22,-8 0-1,0 0-16,-1 1-50,-1-1-315,4 0 129,-6 1-55,2 0-62,-7 2-112,0 0 588,-2 3 0,-2-2 0,0 3 0</inkml:trace>
  <inkml:trace contextRef="#ctx0" brushRef="#br0" timeOffset="28303">7873 4730 8416,'37'-13'-209,"0"0"1,-30 10-1,2-2 1</inkml:trace>
  <inkml:trace contextRef="#ctx0" brushRef="#br0" timeOffset="28623">8128 4129 8987,'14'34'270,"-1"-2"-231,-7-11-11,0 2-22,0-1-12,0 1-11,0-3-28,0 1-22,0-2-45,-1-1-51,0-2-72,0-2-700,1 3-96,0-5 1031,0 1 0,-3-8 0,-2-2 0</inkml:trace>
  <inkml:trace contextRef="#ctx0" brushRef="#br0" timeOffset="28835">8151 4562 4185,'-7'4'145,"2"-1"1585,5-3-1634,0 0-130,47-39-443,-30 25 446,10-8 0,0 1-42,-15 14 536,1 1-631,-3 1 917,0 1-1214,0 0-403,-2 1 868,-1 1 0,-3 1 0,-1 1 0</inkml:trace>
  <inkml:trace contextRef="#ctx0" brushRef="#br0" timeOffset="29160">8335 4552 7621,'-8'6'526,"1"-2"-442,7-4 751,0 0-823,23 38-12,-15-23 11,7 11 0,-1-1 0,-8-11 6,2 3 0,-3-5 5,-2-1-5,1 0 11,-3-2-6,1 1 23,-1-2 17,-1 0 72,0 1-89,-1-2-17,-1 0-17,-2-2-16,-1-1-23,0 0-34,0-1-39,-2-2-44,0 1-69,-1-2-77,1 0-135,0-3-1310,-1-5 888,2 1 0,1 0 0,3 4 0</inkml:trace>
  <inkml:trace contextRef="#ctx0" brushRef="#br0" timeOffset="29703">8425 4582 6574,'4'3'868,"0"0"-320,-4-3-492,14 63-11,-10-42-23,4 14 1,-1-2 179,-5-21-113,0-7 214,2 2-231,0-13-72,1 0-5,1-5-12,-2 2-5,1-1-1,-1 0 6,0-1 12,0 1-6,-1 0-1,0 0 1,0 1 6,1 1-1,-1 0 0,0 2 6,-1 0-5,1 2-1,-1 0 1,1 0-1,-1 2 12,0 0-1,0 1 23,1 0-11,-1 0 33,1 4-16,0-1 11,0 3 78,2 8-84,-1-5 7,1 7-1,-2-7-1,1 0-4,-1 0-1,1 0 0,1-2 6,-1 0 11,0-1 28,1-1 22,0-2 23,0 0 33,0-2-10,-1-1-18,1-2 0,0-2-27,-1-2-12,1-2-5,-2 0-12,0-1-28,-1 0 18,-1-1-24,1 1 57,-2-6-56,-1-3-28,0 1-6,-2 0-5,-1 6-18,-1 0-4,0-1-18,-1 1 12,0 0-34,-1 2-6,1 0-11,0 1-280,-2-2 107,4 4-633,-3-2 234,6 7-5,0 1 1,1 0-1</inkml:trace>
  <inkml:trace contextRef="#ctx0" brushRef="#br0" timeOffset="35868">9581 6440 6731,'-9'1'789,"2"-1"-666,7 0 773,0 0-733,47-51-102,-29 32-1275,10-11 1,-1 2 1241,-14 16-11,-1 2 538,-2 2-567,-2 2 1,-2 3 17,-2 2 16,-1 0 23,-2 1 1923,0 2-1878,-2 4-73,-1 0-12,-2 5-5,-2-2-5,0 1 5,-1 0 5,-2 2 7,0-1-1,0 0 0,-1-1-5,0 0-1,0-1-5,2 0 6,0-2-6,0 2-39,3-3 33,1-1 12,3-3 27,5-2-16,-1-2-6,4-1 6,0-2-6,0-1-5,1-1-6,-1-1-6,1 1-16,0 1 11,-2 1-12,1 1 1,-3 1 11,0 1-17,-1 1-6,-2 0-1014,0 1 522,0 4-281,0-2 807,-1 3 0,0-4 0,0 0 0</inkml:trace>
  <inkml:trace contextRef="#ctx0" brushRef="#br0" timeOffset="43598">8957 4351 6417,'2'-6'498,"-1"2"773,-1 4-1187,-4-5 0,2 4 17,-2-3-6,4 4 701,0 0-773,3-1 5,-1 1-6,4 0 1,-3 0-1,2 0 6,0 2-6,0 0 34,4 2-22,-2-1 11,3 4 5,-1-3 1,-1 1-1,2 1-11,0 0 0,0 0-5,1 2-6,0 0-6,1 2 12,8 5-28,-6-3 10,7 3-16,-7-4 6,2 1 5,0 0-11,2 1 6,10 8-6,-5-5-3381,19 11 3392,-17-11 0,17 8-510,-18-11 499,7 3-190,-10-4 196,0-1-2035,0 0 2040,-1-1 2035,-1-1-2029,7 4-12,-6-4 1,4 3-6,-9-5 478,0 2-472,-1-2 205,0 1-200,-1 0 3364,-1 0-3369,0-1-6,4 2 16,-4-2-16,2 3 6,-5-5-6,0 1 6,2 0-6,-2-1 5,1 1-10,-4-3 5,-1 1 11,0 0-6,0-1-5,1 1 12,-2-1-7,1 0 12,-1 1 0,1-2 0,-1 1-1,0-1 1,1 0 28,-1 0-23,-1-1 6,1 0-5,0 0-12,0 0 34,2 0-34,-2 0 0,2 1 6,-4-2-11,0 0 5,-1 1-6,1-1 1,-1 1 16,1 0-16,-1 0-6,1 0-90,-1-1-565,0 1-538,0 0 1193,-2 2 0,0-2 0,-1 1 0</inkml:trace>
  <inkml:trace contextRef="#ctx0" brushRef="#br0" timeOffset="44594">9602 4535 8170,'-8'0'543,"1"1"-420,7-1 147,0 0-248,26-44-16,-15 32-1,19-33-5,-21 43 0,-2 0 0,1 2 23,1 4-1,0 4-11,1 8-11,-4-1-5,-2 2 5,-3-3-6,-1 0 0,0 0 1,0 1 10,-2 0 12,-1-2 0,-1 0 17,0-2 44,-3 2-22,1-5 62,-4 1-62,4-5-6,-1-2-5,3-1-17,-1-1 5,1-1-10,1-2-34,0-1-12,1-1-5,0-2-11,1 1 17,1 0 5,0 0 6,0 0 11,1 0 0,1 0 5,1 0 6,1 1 6,-1-1 0,2 2-6,-1-1 0,0 2-5,1 0 0,1 0-6,-1 2-6,1-1 0,0 2-10,0 0-1,-1 0 0,1 0-5,-1 0-6,0 0 0,0 0-6,0 2 6,-1-1 6,1 1 5,1-1 6,-1-1 11,0 1 5,1-1 1,-1-1-1,-1 0 1,1-2-17,-1-2-6,0 1-17,0-2-22,-1 0 17,0-1 0,1 0 11,-1-1 11,-1 1 12,1-1 10,-1 1-5,0 2 6,0-1-1,0 2 1,0 0 11,-1 0-12,0 1-16,-1 1 22,0 1 17,2 3 0,0 0 12,4 5-29,-3-2 0,3 3 0,-1-3 6,1 1 5,0-1 6,0 0 6,0-2-6,0 0 11,-1-1 12,1-1 10,-1-1 6,-2 0 6,2 0-6,-2-2-5,0 0-6,0-2-6,-2-1-5,0 1 0,0 0 0,-1-1-23,0 1-11,-4-3-27,1 1 4,-4-2-10,1 3-12,0 0 1,-3 0-6,0 1-1,0 0 1,-2 1 6,2 0-12,0 1-22,1 1-34,1 0-56,2 0-95,2 1-57,1 0-2188,1 0 2497,5 0 0,-3 0 0,4 0 0</inkml:trace>
  <inkml:trace contextRef="#ctx0" brushRef="#br0" timeOffset="44952">9987 4368 6277,'6'-3'739,"-1"0"-442,-5 3 1220,0 0-1455,-17 37-12,12-24 1,-12 29-6,15-34-11,1 0-6,1-1 0,0 1-6,0-2 12,1 0 11,1-1 78,2 0-39,0-3 6,2 0-12,-2-2 40,4-4-79,-2 0-6,3-5 7,-3 2-1,0-1-11,-2 1 11,1-2 34,-1-3-34,-2 3-22,-1-4 5,-1 5-11,-1-1-11,-2 1-11,-1-1-22,-3 1-7,0 0-4,-2 1 10,-2 0 23,0 1 5,-1 0-5,1 0 11,0 1-17,2 0-28,1 1-33,2 0-73,1 0-62,1 1-101,2 0-118,1 1-94,1-1-124,0 1-273,1 0 923,1 0 0,-1 1 0,1 0 0</inkml:trace>
  <inkml:trace contextRef="#ctx0" brushRef="#br0" timeOffset="45424">9998 4362 6246,'43'-24'-4,"1"0"1,-3 1-1,-12 7 10,-25 15 1176,0 0-1154,0 1 437,-1 0-426,0 3 249,2 5-243,-2 0 45,2 8-45,-3-7 694,1 4-689,-3-5 6,1 0 17,-1-1 22,0 0 11,-1 0 6,-2-2-11,-2 1-34,-1-2-27,-5 1-52,1-1-55,-7 1 11,7-2-17,-3-1-145,3-2-96,1 0-106,2-2 173,3-1-33,3-2-39,1-1-526,3-2 150,0 2-153,2-2 0,-2 4 0,-2 2 0</inkml:trace>
  <inkml:trace contextRef="#ctx0" brushRef="#br0" timeOffset="45817">10216 4049 6479,'-2'-6'1159,"2"2"1042,0 4-1854,-4 12-235,4-1-28,-2 12-22,4-2-6,-1 1-322,0 0 299,1 0-10,-1-1-29,0 0-5,1-1-17,-1-2 46,2-1-208,-1 7 27,0-8-27,0 5-45,0-8-17,0-3-17,0-1-29,-1-3-15,0-1-46,0 0-906,2-2 1265,-2-2 0,1 0 0,-1-1 0</inkml:trace>
  <inkml:trace contextRef="#ctx0" brushRef="#br0" timeOffset="46209">10289 4210 8004,'0'30'41,"1"1"0,0 0 0,-1-5-24,0-12-11,1 3 706,0-5-712,0-2 260,0 0-266,0-1 133,1-2-127,0 0 389,0-2-372,0-2 5,1-2 12,-1 0-6,1-1-6,-1-2 23,4-8-23,-3 3-10,2-7-7,-4 5 12,0 0-23,-1 0-10,0 0-12,-1-1-23,0-1 6,-1 0-11,-2 0 12,1 0 4,-2 0-4,1 0-68,-3-3 33,2 5-10,-1-2-1,1 5-11,2 1-34,-1 1-50,2 1-95,-1 1-123,2 0-301,0 1 0,0 0 1</inkml:trace>
  <inkml:trace contextRef="#ctx0" brushRef="#br0" timeOffset="46676">10289 4210 5705,'43'25'22,"1"0"0,-4 0 1,-10-12 16,-25-20 1441,-1-1-1441,0 1 545,-1-1-545,-1 0 286,0 0-286,-1 0 918,-1 1-896,1-1 12,-1 2 17,1 1 72,-1 0-89,0 3 123,0 1-135,-3 6 1,0-1-12,-2 6-5,1 0-6,1 0-22,-1 1-6,2-1-11,0 0-22,0 0-23,2-1-11,-1 1-22,1-2-23,1 0-45,0-1-55,2-2-51,-1 0-45,1-2-124,-1-1-178,0 0 160,0-1 1,-1-1-1</inkml:trace>
  <inkml:trace contextRef="#ctx0" brushRef="#br0" timeOffset="49331">7619 3188 8808,'1'-8'303,"-1"2"-224,0 6 245,0 0-290,5 0 5,-2 1 34,9 1-39,-4-1 16,9 0-39,-5-1 17,10-1-17,-8-1-11,4 0 12,-6 1-7,0-1 1,1 1-1,1 0-5,0-1 12,12-1-1,-5 1-284,9-2 273,-6 1 0,1-1 0,0 0 6,-1 0-12,1 0 6,9-1 0,-8 2 6,6-2-6,-10 3 5,-2 0-10,-1 0 5,-2 1 278,-1 0-272,-1 0-6,-2 0 0,0-1 0,3 1 5,-4 1 1,2-2-6,-6 2 0,2 0 0,-2-1 5,1 1-10,-3 0 10,5-1 7,0 0-7,1 0-5,-1-1 6,0 1-1,-4 0-5,2 0 0,-3 0 0,-1 1 6,-2 0-6,0 0-6,-2 0 813,0 0-807,-4 1 5,2-1-10,-4 1-6,4-1 11,0 0 240,-1 0-189,1 0-79,-1 1 33,1-1 12,0 0-6,-2 0-11,2 0-285,0 0 285,0 2 17,1-1 67,0 1-73,-1 0 28,1-2-17,-2 2-27,1-2 5,-1 0-11,0 0-29,1 0-27,-2 0-28,2 0-62,-1 0-50,1 1-107,-1-1-128,0 0-169,1 0 611,-2 1 0,2 0 0,-1 0 0</inkml:trace>
  <inkml:trace contextRef="#ctx0" brushRef="#br0" timeOffset="50789">8478 3106 6378,'-4'-1'907,"1"1"1300,3 0-2017,-23-8 6,16 6-16,-19-5-12,23 5-12,0 2-38,0-1-17,1 1-23,1 0 191,-1 0-151,7 1-12,0 1-22,7 0-6,0 0-22,4-2-5,3 1 10,3-1-16,3 0-11,4 0 5,1 0-28,2-1 12,1 0 5,2 0 0,0 0-409,18-1 414,-11 1 1,12-3 22,-16 2 0,-1-1 5,-2 0 7,-2 0 21,-3 1 18,-1-1-6,-3 0 0,-1 0-23,-3 0-11,1 1-11,-2 0 0,-2 0-16,-1 0-7,-2 1 23,-1 1-28,-2 0 51,-1 0 83,4 0-39,-5 0 359,2 0-415,-6 0-11,-4 0 6,0 0-29,0 0 1,-1 0-12,0 0-16,0 0 16,0 1-33,-1 1 67,-1-1-45,0 1 12,0-1-23,0 0 11,0 1-22,0-1-23,-1 1-50,0 1-33,-1 0-79,1 1-118,0-2-84,-1 2-101,1-2-77,0 2-2007,-2 2 1822,2-2 761,-1 2 0,2-4 0,0 0 0</inkml:trace>
  <inkml:trace contextRef="#ctx0" brushRef="#br0" timeOffset="53840">5894 4124 8254,'7'7'151,"-2"0"-106,-2 0 55,2 3-55,-1-2 0,2 3-6,-1-4 12,-1-1-7,1 0 12,0 0-5,0-1-1,1 0 12,0-1-5,0 0-7,-1 0 6,1-1-11,0 0 5,0 0-5,0-1 5,1 1-16,1-2 0,0 0-12,2-1 6,0-1-6,1-2 1,6-5-23,-3 0 17,10-6-12,-9 4 1,9-6 5,-8 6-5,3-4 5,-5 4-11,-1 1 11,0 0-11,0 0 6,0 1-1,7-2 1,-4 2-6,6-1 5,-6 3 1,0-1-6,1 1-6,8-4 6,-5 3 0,6-2 12,-8 3-12,0-1 0,1 0 0,0 0-6,2 0 0,0 1 6,1 0 0,-1 0-5,1 0 5,-1 0 0,-1 0 5,1 1-5,15-6 0,-14 5 12,12-5-12,-18 6 5,0 0-5,-1 0 0,-1-1 6,1 2-1,-3-1 7,-1 0-7,-1 0 6,-3 1 1,0 1 32,0-2-38,-3 3 0,1-1-18,-3 2 12,0 0 0,0 0 23,0 1-18,0-1 1,0 0 0,0 0-12,0 1 12,1-1 5,0 1 11,0-1 6,-1 0-5,1 0 5,-1-1 0,1 1-12,-1-2 7,1 0-1,0-1 1,0 0 55,1 0-44,-1 0 10,0-1-16,-2 2 0,0-1-16,0-1-7,-1 0-78,-2-10 62,0 5-11,-2-8 5,0 9 0,-1-4 12,1 2-12,-1-4 6,3 4-6,-1 0-6,1 0 1,0-1 5,0 0-11,2 1 23,-1-1-1,0 1 6,0 0 11,0 1-5,-1 0-1,1 1-5,-1 0 6,0 0-6,1 2 6,-1 0-12,1 4 6,1 1 0,0 0-168,0 1 162,0 5 6,0-2-5,0 4 5,0-2-6,0 0 6,0-1 0,0 1 6,0-1-6,0-2 101,0 1-129,0-1-96,-2 0 91,1 0-85,-1-1-5,1 0-466,0 0-1091,-2 0 1680,1 0 0,0 0 0,1 0 0</inkml:trace>
  <inkml:trace contextRef="#ctx0" brushRef="#br0" timeOffset="59068">10040 5710 6199,'-8'-6'604,"1"1"-424,7 5 1180,0 0-1270,-4 0-6,3 0 1378,-3 0-1423,8 2 1,-3-2 4,4 2 18,-5-1 184,1-1-156,1 0 5,-1 1 68,1-1-107,0 0 50,-1 0-78,1 0 6,-1 0 44,0 0-28,1 0 130,-1 0-152,1 0-12,-1 0 18,2 0-17,-2 0 5,2 0-5,-1 0 5,1 0 23,1 0 28,1 0-34,0 0 6,1 0 0,-2 0-6,1-1 6,1 0-6,3-1 11,-2-1-10,2 0 4,-3 1-10,2-1 11,-2 0-12,1 0 35,0 1-40,0-2 5,0 1-10,1 0-7,0 0 1,0 0 0,0 0 0,1-1-34,1 1 34,0 0-11,0-1 11,0 0 0,0 1-6,0-1 6,-1 1-1,-1 0 40,0 0-50,-1 0 11,0 2-17,-1-2 11,1 2-11,-2 0 11,1 0-11,-1 1-11,-1-1 11,0 1-11,0 0 11,0 0 0,1 0 11,-1-1-22,0 1 11,1-1 33,1 1-27,-1-1 11,4-1 5,0 0-11,1-1-11,0 0-50,-2 1 50,0 0 11,0 0 0,0 0 29,-1-1-29,1 1-6,-1 0-10,1-1 10,-1 1 7,0 1 4,3-1-4,-3 1-12,2 0 11,-4 0-11,1 0-39,2 1 39,-3-2 0,2 2 16,0-2-16,-2 2 0,2-2 23,-1 2-23,0-1 0,0 1 5,1-2-5,0 1 12,0 0-12,0 0 0,1 0-12,-1-1 12,1 1 12,-1 0-24,1 0-4,-1 0 16,0 0 0,0 0 0,0 1 33,0 0-38,-1 0 10,6-1 12,1 0-28,0 0 5,-1 0-11,-3 0 1,-1 0 27,3 0-22,-4 1 11,3-1-23,-2 0 18,-1 1-23,1 0 28,-2 0-6,-2 0 6,-1 1 6,0 0-12,2 0 6,-1 0 6,1-1-12,-2 1 12,1-1 5,-1 0-11,0 0 22,0 0-22,-1 0 11,1 0-11,-1 0 23,1 0-18,0-1-5,1 0 0,0 0-22,-1 1 16,3-1 6,-2 0-16,1 0-1,-2 1 6,-1 0-17,0 0-23,0 0-2397,0 0 1743,-6 3-108,0 0-195,-5 3 1008,2-3 0,2 0 0,3-2 0</inkml:trace>
  <inkml:trace contextRef="#ctx0" brushRef="#br0" timeOffset="59733">9923 5768 7628,'30'-15'170,"0"-1"0,-2 2 0,-4 4-19,-6 8-16,2 1 5,2-1-17,2 1-11,3 0 28,15-1-84,-7 0-1117,12-1 1095,-14 1 5,0-1-120,0 0 120,-1 0 73,15 0-50,-12 1-1,11 0-10,-16 1 5,-1 1-11,-1 0 308,-2 0-303,0 0-22,-1 0 6,-1 0-1,0 0-16,-2 0 5,-1 0 12,5 1-28,-7-1 257,8 2-269,-14-1 851,1 0-862,-6 0 719,-3 0-741,0 0 282,-2-1-321,-1 1-522,-1-1 427,-6 2-1,2-2 12,-5 1 11,2-1 5,-2 0-5,0 0 0,-1 0-18,-1-1 1,0 1-11,-2 0-1,0 0-27,-1 0-56,0 0-62,-1 1-123,1 1-168,-2 1 616,1-1 0,6-1 0,1 0 0</inkml:trace>
  <inkml:trace contextRef="#ctx0" brushRef="#br0" timeOffset="62090">10201 5737 8931,'41'-10'177,"-1"-1"1,-2 1 0,-5 3-88,-6 6-458,0 0 435,2 1-11,0-1 0,2 0-5,-1 0-6,0 0-1,-2 0-4,0 0-1,-2-1 0,1 1 162,-2-1-95,21 0-89,-19 0-235,15 0 229,-25 1 0,-1 0-22,-5 0 11,-2 0 204,-4 1-215,-2 0-51,-1 0 34,-7 0 287,0 1-298,-7 1 6,0 1-7,-3 1 18,-1-1 11,-1 1 5,-1-2 1,-1 0 10,0-1-10,-1-1 5,0 1 5,0-1-5,-1 0 0,0 0-11,0 0 11,-1 0-6,0 0 6,-2 0 0,2 0 0,-1 0 6,1 0 5,2 0 0,1 0-5,3 0 5,0 0 0,3 0-5,3 1 0,0 0-12,4 1-28,1-1 23,3 1 28,3 0 0,4 0-6,3 0 6,4-1-12,2-1-5,3 0 0,3-1 6,2-1-12,4-1 6,-1-1 0,3 0 0,-2-1 6,0 0 5,-1 0 6,-2 0-11,-1 2 5,-2 0 11,-2 0-16,-1 2 5,-4-1 0,-1 1-5,-4 0 5,-1 0 6,-3 1 28,-1 0 44,-2 0-106,-7 0-11,-1 0-11,-15 3 22,5 0 17,-9 2 0,5 1 12,0 0 4,0-1-10,0-1 0,2 0 5,1 0-11,2-1-6,2 0-5,1 0 5,2 1-10,2-1-7,2 0 6,2 0 6,2-2-11,0 0 16,3-1 40,5 1-6,0-2-6,6-1 1,-2 0-1,3-2 6,6-1-22,-4 1 10,10-2-10,-10 2 5,3 0 0,-5 0-5,-1 0 11,-2 1 0,1 0-1,-2 0 1,-1 1 6,-1-1-7,-1 1-16,-2 1 0,0-1-5,-2 2 50,1-1-57,-6 2 7,2 1 5,-5 0-11,2 0 16,-1 1 6,1 0-11,-1-1 0,1 0 0,1 0 0,0-1-22,1 0 0,1 0-23,1-1-207,0 1 84,1 1 73,-1-1-213,1 1 274,3-2-5,-2 1 0,3-1 5,-2 0 0,0 0 6,1 1 6,0-1 0,1 1 10,-1-1 7,1 0-1,0 0 6,1 0 0,0 0 6,6 0-1,0 0-10,2-2 16,-3 1-5,-3-1-1,0 1 6,0 1-5,0-2 0,0 2-1,-1-1 1,1-1-6,-1 1 0,0 1 0,0-1 0,0 0 0,-1 1-11,2 0-1,-2 0 1,1 0 0,-2 1 5,-1 0-10,-1 0-1,-1 1 11,-1 0 1,0-1-12,0 0 11,0 1 1,0-1-1,0 2 0,0-1 1,-1-1-6,1 1 11,-1-1 11,1 0 11,0 1-22,0-1-28,-1 0 28,1 1 6,0-1-1,0 1-5,0 0 0,0-2 0,0 2 6,0 0-6,0 0-6,0 0 1,-1 0 10,1 0-5,-1-1 12,0 0 1404,0 1-1287,1-1-84,0 1 11,0-1 0,0 1 17,1-1 78,0 0-78,1 1 5,-1 0 124,2 0-152,-1-1-11,0 1 12,-1 0 5,0-1-17,0 0 23,0 1-29,0-1 6,1 1 6,0 0-17,1 1 6,0-1-6,0 1 28,1 0 0,1 1 0,0 0 0,1 0-28,-1-1 23,2 1 5,-1-1-11,1 0 44,3 1-50,-3-1 1,3 1 4,-3-1-21,0 0 5,-1 0-6,1 0 12,1-1 5,-2 2 6,1-1-17,-1 1 0,1-1 0,-1 1 0,1 0 0,0 1 28,3 0-39,-2 0 11,2 1 11,-1 0-39,-2-1 17,2 1-1,-4-2-4,1 1-7,0 0 23,-1-1-28,2 2 11,0-2 6,0 2-6,1 0-11,1 0 17,0 1-17,0-1 23,1 0-23,1 0 0,-1 0 5,0 0-5,1 0 0,-1-1 0,0 1 0,-1 0 0,0 0 23,-1 1-23,0-1 0,0 1 0,1 0-23,-1-1 46,1 1-23,1-2 0,0 3 5,0-2-10,0 1 10,-1-2-5,1 1 0,-1-1 0,0 1 0,0-1-5,0 0 21,-1 1-16,0 0 0,1-1 28,-1 1-28,-1 0 6,2 1 16,-1-2-22,1 2 0,1-1 0,5 3-11,-3-2 22,3 2-39,-5-3 17,0 0 11,0 0-11,-1 0 33,4 3-22,-3-1 0,1 1-11,5 3-17,-7-4 45,5 4-17,-7-6 11,-1 0 6,1 0-51,0 0 23,0 0 22,1 0-22,0 0 22,0 0-11,4 2-11,-2-4 22,2 4-11,-4-4 0,0 1-11,-2-1 6,1 1 5,-1-2 0,0 2 0,0-1 0,0 0 0,0 0 0,0 1 16,0 0-32,1-1 16,-1 1 0,1-1-23,-1 0 79,0 0-39,6 3-17,-4-3 0,4 3 11,-4-3 0,-1-1-5,1 0 39,2 1 0,-3-2-45,1 1 16,-3-2-4,-1 1-1,0-1 34,-1 1-12,0-1-16,-1 0 5,0 0 23,1 1-34,-2-1 23,1 0-34,0 0 0,-1 0-11,1 0-2430,-1-1 1,0 1 0</inkml:trace>
  <inkml:trace contextRef="#ctx0" brushRef="#br0" timeOffset="63984">9523 4712 6221,'2'-6'549,"0"2"195,-2 4-716,-2-2 17,1 2 280,-1-3-258,1 3 202,1-1-62,-1 0-151,0-1 17,0 1-45,0 0 6,-1 1-29,2-1-5,-3 0 6,2 0-1,-1 0 1,-1 0 5,1-1 0,0 1 1,0-1 32,-2 1-27,2 0 6,-1 0-7,2 1 12,0 0-16,-1 0-1,1 0-6,-1 0 1,0 0 0,0-1-1,1 1 18,-1 0-7,0 0 1,1 0 6,-2 0 10,2 0 7,-1 0 11,0 0-1,1 0 0,-1 0 57,1 0 520,0 0-481,0-1 94,0 0-161,1-2-51,1 2 0,0 0-11,1 0 11,1-1 28,4-1-56,-1 1 22,4-2 0,-4 2 12,0-1 16,0 1-10,0-1-1,0 0 6,-1 0-6,0 0 6,0 0-1,-1 0 18,2 0-40,-1 1-5,0-2-6,-2 3-11,2-1 12,-3 1 4,1-1 29,-1 2 179,-1 0-229,-4 1-18,1 0 23,-3 0 0,2 1-5,1-1 44,1-1-34,-1 1-10,1 0-326,-1-1 309,7 1 5,-3-1 12,6-1-74,-2-1 6,-2 0-22,2 0-62,-2 2-39,0-1-78,-1 1-84,0 0-74,-1 0-744,-1 0 466,0 2 1,-1 0 0</inkml:trace>
  <inkml:trace contextRef="#ctx0" brushRef="#br0" timeOffset="65612">11473 5996 8461,'-4'1'397,"0"0"-54,4-1 38,-1 0-247,-1 0 12,0 1-12,-1 0-5,1 0 22,0 0-11,0-1 6,0 1 16,1-1-28,-1 1 757,1-1-790,5 0-17,-1-1-6,5-1 203,7-6-164,-3 2 6,6-4-5,-6 3 22,0 1 0,0-1-6,0 0-10,0 0 10,0 1 0,0 0-5,-1 1 0,-1 1-39,0 0-18,-1 0-49,-2 2 10,-2-1-21,-1 3-24,-1-1 12,-1 1-140,-1 0 62,-2 3-68,-1-1-78,-2 3-61,-1 0-158,1 0-151,-1-1-179,1 1-128,1-1-152,-1 0-314,2-1-789,0 0 2156,1-2 0,1 0 0,0 0 0</inkml:trace>
  <inkml:trace contextRef="#ctx0" brushRef="#br0" timeOffset="66458">11775 5735 8558,'25'-21'154,"0"0"0,19-12 664,-36 37-633,3 5 253,-3 9-382,0 1-28,-3 3-11,-2-4 135,-2-1-141,0-1-6,0 1 1,-1-1 422,-1 0-428,-1-1 0,0 0-6,-3-1 0,0 0 6,-1 0 0,-1-1 0,-1 0 0,-1-1-5,0 0-18,0-1 12,1-2 0,0-1 0,2-3 0,1 0 5,2-2 6,0-2-17,2-1 6,0 0-62,1-6 73,0 2-11,4-9 5,-1 6-22,5-5 17,-3 5 11,2-1-17,-1 3 17,1 2 0,-1 0 0,1 0 17,-1 1-28,1 1 0,-1 0-6,0 1-5,-1 0-1,0 0-5,1 0-5,-1 0-51,2 2 16,-1-1-21,1 3-34,-2-2 5,0 2-5,-1-1-12,1-1 1,0 1-6,0-3 0,-1 1 0,1-1 17,1-2 0,-1 0-18,-1-3 18,1 1-12,0-2-22,1-2 118,-1 1 22,0-3 12,-1 3 5,-2-1 11,2 1 11,-1-1 12,1 0 11,0 1 22,-1-1 23,1 2 10,0 0 12,-1 1 18,-1 0-12,0 2-6,-1 1 789,0 1-772,1 5-28,-1-2-6,1 4-11,0-1 6,1-1-1,-1 1 113,6 4-152,-3-3-22,4 2 45,-3-5 78,3 0 68,1-2-113,0 0 0,-1-3-16,-3 0-28,-1-1-1,0-1-16,-2 0 0,0 0-17,-2-1-17,0 0-5,-1-1-18,-1-3 12,0 3-16,-2-4 16,-2 3-17,-1 0-11,-1 0 11,-2 0 45,1 0-39,-6-2-17,4 3-62,-6-2-100,6 3 11,-1 2-1,3 2-335,2 1 162,2 0-72,-1 0-51,4 0-338,0 0 0,0 0 0</inkml:trace>
  <inkml:trace contextRef="#ctx0" brushRef="#br0" timeOffset="66990">12295 5631 7514,'4'0'852,"-1"0"1170,-3 0-1972,-23 51-33,15-32-326,-5 11 0,1-2 320,8-16 200,2-1-205,0-1 103,1-1-47,3 6-12,1-7-5,3 2 326,0-8-321,0 0-5,1-2-17,0-2-6,1-1-5,-1-4-11,0 0-6,-1-2 0,0 0-17,-2-2 6,-1-1-29,0-7 12,-1 3-5,-1-5-12,-1 6-5,0 0-1,-1 0-5,0 0-33,-3-8 66,0 4 1,-1-5 44,0 0-5,0 7 22,1-4-5,1 8 5,1 2 90,-1-1-51,2 4-55,0 2 301,1 6-161,0 9 201,1 7-174,1 3-33,0 2-11,1-4-3438,-1 1 3366,0 0-444,1 0 375,0 1-5,1 0-5,1-1-12,1 0-22,0-2-24,2 0-49,0-2 3139,1-1-3268,-1-3-100,1-1-96,-1-2 534,0-1-651,-1-3-124,0-1-308,-1-1-1204,-1-1 2190,-1 0 0,-2 0 0,-1 0 0</inkml:trace>
  <inkml:trace contextRef="#ctx0" brushRef="#br0" timeOffset="67652">12302 5631 6658,'42'21'33,"0"-1"1,-2-2 0,-12-1-18,-26-4 1650,1-1-1678,-1-1 613,2 3-601,-1-6 347,0 0-336,-1-7 1101,-1-1-1106,1-1-1,0-2-5,0-3 6,-1-2-6,0-2 5,-1-1-5,0-2 12,0 1-12,0-1-6,0-1 0,0 0 1,0-1-18,0 0-16,2-18 39,0 11 11,3-20 6,-1 22 0,2-4 5,0 11 6,0 0 6,1 3 39,1 0-45,-1 4-11,0 1 5,0 5 6,-3 1 6,1 2-1,-3 2 12,0 2-11,-1 2-1,0 0-5,-1 2 6,0 0-29,-2 2 12,1 0-17,-7 13-17,4-9 17,-4 8-16,4-14 16,1-1-6,0-2 6,1 0 0,0-1-17,0-2 6,1 0-34,1 0 23,-1-2-1,1 1 7,2-3 21,-1 0-5,2-1-5,0-1-1,1-1-5,1-1 0,0-3-1,4-2 7,-1 2 10,2-3 7,-2 4 4,-1 0-10,0 1 33,6 0 34,-2 2-39,2-1 38,-3 7-27,-5-1 11,1 4 23,-4-1 16,-1 1 6,-1 0 5,-1 0-5,-2 2-56,-3 0-1,-1 0-44,-8 5-61,-4 1-180,-5 4 39,5-5-520,0 0 257,11-8-16,-2 1 44,6-5-1,2 0-441,1-3 454,2-2-320,4-8 6,5-5 739,1-2 0,-3 6 0,-4 5 0</inkml:trace>
  <inkml:trace contextRef="#ctx0" brushRef="#br0" timeOffset="67857">12699 5409 11323,'4'-21'924,"-2"9"-498,-4 37-134,0-3 16,0 11-666,0-7 559,1 3-94,-1 13-147,2-9-60,-1 9-80,2-13-72,1-1-498,3 10 173,0-11-146,2 5-61,-2-16 51,0-1-433,0-5 1166,0 1 0,-2-6 0,0-1 0</inkml:trace>
  <inkml:trace contextRef="#ctx0" brushRef="#br0" timeOffset="68427">12960 5534 7761,'-5'-8'453,"2"1"-240,3 7 650,0 0-829,-38 45-812,27-29 795,-10 10 0,2-1 11,17-15 198,1 0-198,0-1 11,1-2 11,2-1 23,1-1 17,2-2 635,1-2-618,2-1-12,0-2-22,1-1-6,1-4-11,-1-1-6,0-1 12,-1-1-1,-1-1 1,-1 0 0,-1-1 10,0 1-10,-2-1-6,0 0-6,-2 1-22,-1-1 0,-1 1-16,-2 0-12,-3-5-23,-1 4 6,-2-4-16,2 6-6,-1 0-12,0-1-33,0 1-33,0 0-29,2 1-67,-1 0-61,3 2-180,0 1-381,2 1 835,1 1 0,1 1 0,0 2 0</inkml:trace>
  <inkml:trace contextRef="#ctx0" brushRef="#br0" timeOffset="68817">12952 5519 4936,'43'20'153,"1"0"0,-4 0 0,-10-11 1828,-23-17-1852,0-2-28,-1-1-34,1 0-22,-2-2 5,1 1 704,-1 1-721,-2-1 377,0 3-382,-2-1 1311,0 1-1294,-1 3-17,0 1-11,-1 3-12,-1 2-10,-1 0 5,-1 1 16,-2 2-16,0 3 0,-1 1 0,-1 1-11,1 1 11,-1 0 0,2 1-11,-1 0 11,1 0-11,0 1 11,1 0 0,1 0 0,1-1 11,1 0-5,1 1 10,0-2 12,2 0-16,1-1-7,1 0-16,3-1-11,2-2-6,0 0-40,4-3-49,0 0-113,3-2-139,1 1-247,2-3-382,-1-1-1130,-2-2 2128,-2 1 0,-7 1 0,-2 2 0</inkml:trace>
  <inkml:trace contextRef="#ctx0" brushRef="#br0" timeOffset="69140">13416 5411 9223,'4'-4'1255,"-2"0"-7,-2 4-1164,-36 49-1353,26-32 1311,-10 11 0,3-1 31,16-16 448,1-1-398,2 0 244,2-1-199,2-1 174,7 1-180,-3-3-33,6-1 649,-4-3-666,1-1-10,1-1-46,-2-1-5,1-1-51,-2-2-73,3-3-157,-2-1 40,-2 0-404,-1 1 95,-5 3-234,0-1-225,-2 2-471,-1 0 1429,0 0 0,-1 1 0,0 0 0</inkml:trace>
  <inkml:trace contextRef="#ctx0" brushRef="#br0" timeOffset="72610">10845 5463 7957,'-8'38'130,"0"0"1,1-1 0,2-6 70,5-12-105,0-1-1,0-1-17,0-5 293,1 23-276,1-7-67,-1 12 0,-1-7-23,0-9-5,1 0 0,-1-3 0,0-8 0,0-2 0,-1-2 0,0-1 28,0 2 0,0-6 0,0 1 6,1-5-34,0 0-34,-1-4-5,1 1-11,0-4-6,0 1 5,0-2 7,0 0-12,0-1 0,0-1-96,0-7 79,1 4 11,-1-7-3391,1 6 3397,-1-2 0,1-1 11,0-1 6,0-1 5,0-1 12,0 0-1,0 0 12,0 1 11,1 0 11,-1 3 17,1-6 3387,-1 7-3399,1-4 7,-1 8 5,0 1 11,-1 0 11,0 2 6,1 1 12,-1 1-7,1 1 23,0 2-67,-1 1 17,1 1 73,1 6-29,0 1-5,2 5-6,-2 3-5,1 3-17,-2 2 22,1 17-50,-1-6 5,0 25-16,-1-6-627,0-20 0,1 0 621,-1 14 0,0-10 6,0-14-6,0-2 0,0-3 0,1-2-6,-1 0-10,1-5-12,-1 0 1224,0-4-1269,0-2-239,1 0 0,-1 0 0</inkml:trace>
  <inkml:trace contextRef="#ctx0" brushRef="#br0" timeOffset="74223">10654 5211 6143,'0'-4'515,"-1"0"885,1 4-1288,-4-15-12,2 10 7,-2-12-6,4 14 106,0-1-101,0 1 101,0-3-99,0 2 4,0 0 5,0 1 12,0 1 0,0 0 392,0 1-454,0 5 6,0-1-6,0 7-6,0-1-5,0 2-11,0 1-6,0 1-11,0 0-5,0 0-1,0 0-11,0 0-5,0 0 5,0 7 0,0-9-5,1 4 0,0-10 5,0-2 0,0 0 17,1-1 6,0-2 5,0 1-6,0-1-16,1-2-17,-1 0 0,1-2-17,0-1-22,2-4 11,0 1-5,0-2-7,-2 3 1,0-1 0,1-1-6,-1 0 23,2-1 5,-1 0 11,0-1 1,0 0-1,0-1 6,0 1 6,1 0 5,-1 1-11,1 2 11,-1 0-5,-1 3-1,1 0-5,-1 3 0,1 0 6,-1 2 0,0 0 33,3 3-22,-3 0-1,4 4 1,-4-1 0,0 1 17,0 0-23,2 2 6,-2 0 5,1 0 17,2 5 45,3-1-45,-1-2-5,2-1 22,-5-7 11,1-1 23,-1-1 16,-1 0-16,0-1-12,0-2-27,-1-1-12,0-2 0,-1 0 34,2-6-51,-3 3-5,1-3-28,-2 2 11,0 1 11,0-1-11,-2 0 6,1 0-6,-2 0-6,0-1-5,0 0-17,0-1-11,-1 0-17,1-2-28,-1-4 16,1 4-10,0-2-23,2 5-50,0 3-6,0 0-72,1 2-51,-1 2-84,1 0-622,0 2 246,3 1-257,0 0 997,2 0 0,-2 0 0,-1 0 0</inkml:trace>
  <inkml:trace contextRef="#ctx0" brushRef="#br0" timeOffset="74502">10954 5134 7246,'1'10'700,"-1"-2"-532,0-8 431,0 0-594,27-23 7,-16 15-18,22-18-11,-23 20 0,-1 2-55,4-2 21,-3 3-16,1 0-23,-4 1-27,-2 1-230,1 1 44,-2 2-178,-1 2-320,-2 0 801,-1 2 0,0-2 0,0-2 0</inkml:trace>
  <inkml:trace contextRef="#ctx0" brushRef="#br0" timeOffset="74743">10983 5283 7184,'-3'3'1249,"1"0"499,2-3-1720,32-13-17,-20 8-11,26-10-17,-29 10-5,1 2-12,-2-2-16,1 2-6,-1-1-17,-1 0-22,0 0-56,-1 0-40,0 1-78,-1 0-84,0 0-134,0 0-208,0 0-497,-1 1 1192,1-1 0,-3 2 0,0 0 0</inkml:trace>
  <inkml:trace contextRef="#ctx0" brushRef="#br0" timeOffset="76015">10907 5262 5851,'0'6'124,"1"-1"172,-1-5-469,1 0-158,1-1 331,1 0 0,-2 0 0,0 1 0</inkml:trace>
  <inkml:trace contextRef="#ctx0" brushRef="#br0" timeOffset="76715">11306 5053 5975,'-4'-9'548,"1"2"-324,3 7 2090,0 0-2101,-9-16 5,7 12-16,-8-13-23,9 17 325,1 0-359,-2 4 141,1 5-174,0 2-28,-1 4-17,1-2-5,0 0-34,0 1-11,1 1-6,-1-1-6,0 2 7,-1-2-7,0 0 1,1 1-12,-1-2 1,1 0-18,-1-1-22,1-2-33,0-1-28,1-1-40,0-2-95,0-1-84,0-2-95,1 0-140,0-1-168,1-2 728,2 0 0,-3 0 0,2 0 0</inkml:trace>
  <inkml:trace contextRef="#ctx0" brushRef="#br0" timeOffset="77158">11387 5026 6663,'2'32'56,"0"1"0,1 20 1106,-1-46-1134,0 0 423,1-2-418,0 0 219,1 0-218,-1-1 717,4-1-717,-2-1 0,2-1-12,-2-1 0,0-1 1,0-1-6,0 0-6,-1-2 11,1 0 1,-2-1 5,0 0 5,-1 0 51,2-7-45,-2 3 29,1-8-40,-3 9 11,0-4-17,0 4 57,-1-10-40,-3 7-17,0-5-22,-2 10-5,0 3 5,-2 0-6,0 1 0,-1 1 6,-1 0-5,1 1-12,-1 0-5,1 0-12,0 0-16,2 1-46,0 0-212,-1 2-218,3 2 144,-1 0-855,4 1 1237,1-3 0,1 1 0,0-3 0</inkml:trace>
  <inkml:trace contextRef="#ctx0" brushRef="#br0" timeOffset="89858">16054 4309 7856,'-7'-2'829,"2"0"2313,5 2-3058,-17-6 11,15 5-11,-12-5 197,31 6-242,-4 0-5,11 0-12,-6 0 6,0-1 17,2 0 5,1-2-5,0 0 11,1 0 90,10-1-51,-9 0-5,6 0 78,-4 0-84,-7 0-6,3 1-44,-10 1 33,-2 1-17,-3 0-27,-1 0 72,-2 1-330,-2 0-45,-7 0-152,1 1-106,-6 0-957,2 1 504,2-1-2695,-1 0 2838,5-1 0,1 1 0,2-1 0</inkml:trace>
  <inkml:trace contextRef="#ctx0" brushRef="#br0" timeOffset="90349">16610 4045 8119,'0'-5'549,"1"1"695,-1 4-1177,-48 4 12,33 0 100,-39 8-123,46-4-17,-1 4-22,4-3 0,0 0-1,1 2-16,0-1 0,2 0 0,1 0-16,1 3-29,3-1 28,2-1-5,2-2 10,-1-6 1,1 0 11,1-2 6,-1-1 11,5-3-12,-3-1 12,2-3-11,-4 0 16,3-5-16,-3 3 5,4-8 0,-5 8-5,1-4-6,-2 6 16,0-1-4,-1 2-1,-1 2 22,1 0-21,-1 2-1,-1 0 50,0 2 7,-1 2 27,-1 1 22,1 3 1,-1 1 5,0 2 129,-1 7-145,0-2-23,-1 5-6,0-4-28,0 0-16,1 1-17,1 0-17,0-1-23,0-1-10,0 0-1,0-2-39,1 0 1,-1-1-68,2-1-107,0-3-111,-1-1-219,1-2-319,0-1-639,0-2 1535,0-1 0,0 0 0,-1 0 0</inkml:trace>
  <inkml:trace contextRef="#ctx0" brushRef="#br0" timeOffset="90714">16760 4055 9519,'-7'37'39,"-1"0"0,2-3 1,1-6-18,4-13 584,1 0-595,2-2 205,0-1-205,1 0 104,2-2-76,2 2 314,3-3-314,-1-2 11,1-3 23,-4-3 11,0-1 17,0-1-12,0-1 1,0-3 89,1-4-95,-1 1 0,0-3-17,-3 2 12,-2 0 10,0-5-49,-1 3-7,-1-4-16,-1 3-28,-1 1-17,-3-1-28,1 1-17,-2 0-17,0-1-50,0 2-50,-1 0-62,1 1-73,-1 0-72,2 2-113,0 1-190,0 1-449,2 1-1119,1 1 2268,1 1 0,1 1 0,1 0 0</inkml:trace>
  <inkml:trace contextRef="#ctx0" brushRef="#br0" timeOffset="91119">16942 3822 7839,'9'4'319,"-2"-1"-33,-7-3 16,0 0-285,-18 55-1151,13-36 1142,-5 13 1,2-3 19,7-18 274,1-1-257,0-2 16,1-1 13,3-1 27,0-1 5,1-2 894,1-1-865,1-1-18,0-1 6,0-2-5,0-1 140,4-7-113,-4 2-5,2-4-17,-4 3-5,0-1-17,-1-1 5,-1 1-22,0-2-11,-2 0 45,0-5-62,-1 4 0,-2-4 5,0 7 12,-1 0-11,-2 1-23,-1 1 39,-2-1-61,0 2-6,-2-1-22,2 4-34,-4 1-44,0 2-18,-1 0-55,3 2-79,3 1-73,1 2-106,-1 2-874,-2 3 112,3-2 1182,-2 1 0,5-5 0,1 0 0</inkml:trace>
  <inkml:trace contextRef="#ctx0" brushRef="#br0" timeOffset="95912">15156 5266 6910,'4'1'632,"-1"-1"768,-3 0-1264,-15 4-2,11-3 0,-13 4 152,14-5-140,0 0 5,1 0 6,-1 0 11,2 0 1114,-1 0-1243,6-1 6,-2 0-17,4-1 6,-3 1 10,-1 0-10,2 1-17,-2-1-12,1 1 23,-2-1 695,0 1-711,-5-1 32,4 1 712,-5 0-756,5 0 6,-1 0-6,-1 1 0,1 0-6,-1 2 23,1 1-17,0 1 0,0 0 0,1 0 11,0 0-11,0 0 12,0 1-1,0 0-11,0 3 11,0-3-22,0 4 11,0-5 0,1 1 0,1 0 33,2-1-21,0 0 4,2-1-16,0 0 34,2-1-34,1-1-11,0 0 22,1-1-61,5 0 89,2-5-17,-1 1-11,0-4-11,-6 1 23,-1-1-1,0 0-22,-1 0 17,0-1-17,-1-1 34,-2 1-23,0 0 11,-2-4-67,-2 4 23,0-4 5,-1 3-84,-5-3 62,1 3-6,-4-2 17,1 3 6,-4-1 5,2 2 6,-3 0 5,3 3 6,0 1 0,0 0-16,-1 1 16,1 0-23,-4 1-10,0 1 21,1 0 1,2 0-6,4 2 34,0-1-34,2 1-11,-1 0-33,2 0-18,-1 0-27,2 0-23,0 0-44,0 1-23,0 0-51,0 0-45,1 1-60,0 1-63,0 0-44,1 1-51,0 1-55,0 0-91,1 0-207,2 0 863,1 1 0,-1-4 0,0-1 0</inkml:trace>
  <inkml:trace contextRef="#ctx0" brushRef="#br0" timeOffset="97714">15492 5241 11032,'0'-18'-510,"0"3"208,1 15-801,0 0-35,1 2 1138,-1 2 0,1 0 0,-1-1 0</inkml:trace>
  <inkml:trace contextRef="#ctx0" brushRef="#br0" timeOffset="97992">15534 5450 12012,'-15'43'-28,"3"-8"6,12-24-12,0-3-44,-1-1-12,0-1-50,-1 1-39,-1-1-359,-4 1 152,0-1-68,-2-1-593,0-1 419,3-3-184,-2 1 812,4-1 0,2-1 0,1 0 0</inkml:trace>
  <inkml:trace contextRef="#ctx0" brushRef="#br0" timeOffset="98640">16017 5223 8102,'-10'0'920,"3"0"-540,7 0 2230,0 0-2532,-13 0 96,16 0-129,-10-2-5,18 1-24,0-1 46,1 0-45,1-1-17,1 0 0,1 0-23,1-2 1,-1 1 5,1 0-22,-1-1-68,-2 1-464,7-2 246,-9 3-95,4-1-112,-10 3-252,-2 1-555,-2 0 1339,0 1 0,-1 1 0</inkml:trace>
  <inkml:trace contextRef="#ctx0" brushRef="#br0" timeOffset="99208">16339 5098 10338,'3'0'218,"0"0"-84,-3 0 18,1 1-85,0 2 17,-1 0-11,0 2-6,0 1-17,-1 1-22,1 1 0,-2 1 0,1 2 17,-2 5-34,1-3-11,-2 4 6,2-7 11,0 0-12,0-1 1,-1 0 16,0 2 1,1-4 5,-2 2 0,2-4 5,1-1 6,-1-1-5,1-1 33,0-1-50,5-1 0,-1-2-17,4-1 5,0-1-10,1 1 5,2-1-11,1 1 5,2 0 6,1 1-11,1-1-6,0 2 0,1-1-22,0 0-11,-1 1-18,0-1-206,4 1-320,-4 0 163,-1 0-118,-6 1-95,-5 0 24,-2 0 0,0 0 1</inkml:trace>
  <inkml:trace contextRef="#ctx0" brushRef="#br0" timeOffset="99478">16424 5111 8135,'3'43'101,"0"-1"0,-1-3 0,1-7-56,-2-14 5,1-1-16,0-2-6,0 1 1414,0-3-1425,1 0 515,-1-1-543,0-3 261,0 0-306,1-2 823,-1-1-896,0-1-95,0-1-33,0-1-511,0-2 113,1 0-482,1-1 1137,0-1 0,-2 1 0,0-1 0</inkml:trace>
  <inkml:trace contextRef="#ctx0" brushRef="#br0" timeOffset="99724">16600 5132 3618,'3'-6'858,"-1"2"1032,-2 4-1957,32-25-12,-21 17-44,25-19 1009,-29 25-1037,-1-1 557,0 2-613,-1 0 870,1 0-663,-1 1 0,-2 0 0,-1 0 0</inkml:trace>
  <inkml:trace contextRef="#ctx0" brushRef="#br0" timeOffset="100190">16605 5122 3361,'42'26'-2,"1"0"0,-3-1 0,-10-7 2195,-24-13-2182,0-1 1470,-2 7-1453,-2-4 899,0 3-871,-2-3 3280,0 0-3258,-1 0 391,0-1-380,-2 0 1,-2 0 27,0 0-38,-1-2-6,-2 1-17,0-1-28,-1 1 6,-1 0-1,-1 0-21,0-1-18,0 1 6,1-1-22,-1-1-18,2 0-27,0 0-34,1-1-56,1-1-28,1 0-56,1 0-95,0-1-106,1 0-129,0 0-163,0 0-319,0 1 1053,-1-1 0,3 0 0,0 0 0</inkml:trace>
  <inkml:trace contextRef="#ctx0" brushRef="#br0" timeOffset="101276">16097 5787 10724,'2'16'683,"0"0"-548,0-1-35,-1 2 7,0 0-57,0 0-11,-1 1 6,1 6-28,-1-5-6,0 5 6,0-9-62,0-1 34,0-2 11,0 0-6,0-2 6,0-2-5,1-1-23,-1-2-11,2-2 11,-1-1-6,1-2 12,-1 0 10,2-2 7,0-2-34,1-4-1,1-1 12,0-2-39,0-2 50,1 0-5,-1-1 0,2 0 10,-1 0-4,0 0-1,0 0 0,0 1 23,0 3-29,3-4 6,-2 5-11,1-1-28,-1 4-5,1 3 55,0 3-5,-2 6 11,-3 1-6,-1 4 46,-2 5-35,1-4-10,-1 6 16,1-8-11,1-1 28,1 4-6,0-4 17,1 0 6,1-3 67,3-3-56,-1-2 90,6-4 11,-1-6-73,0-1 11,-1-4 11,-4 2 6,0 1 6,-2-2-39,0 1-6,-1-1-29,-1 1-10,-1-1-12,-1 1-5,0-1-17,-1 2 0,0-1-17,-2 1-22,-2 1-56,-2-4 33,1 5-33,-2-3-34,3 5-39,0 1-924,-1-3 414,3 4-307,-1-1-618,3 5 1603,1 0 0,0 0 0</inkml:trace>
  <inkml:trace contextRef="#ctx0" brushRef="#br0" timeOffset="101567">16472 5856 8724,'48'-29'-6,"-8"6"-10,-31 19-7,-1 0-16,0 1-17,-2 1-162,2 0 27,-2 1-134,0 1-330,-2 0 655,-2 1 0,0-1 0,-2 2 0</inkml:trace>
  <inkml:trace contextRef="#ctx0" brushRef="#br0" timeOffset="101845">16510 5940 7912,'-6'8'694,"1"-2"-442,5-6 2538,0 0-2611,49-24-924,-32 16 801,11-6 0,-1 1 11,-15 8 183,-1 1-256,-1 1-22,-2 0-11,0 0-11,-2 1-34,-1 0 646,0 1-752,-1 0-387,0-1 185,-2 1-95,1-1-129,-2 1-73,0 1 0,-1-1 0</inkml:trace>
  <inkml:trace contextRef="#ctx0" brushRef="#br0" timeOffset="102819">16822 5733 11144,'-5'29'112,"2"-1"-78,2-20 10,0 3-4,0-4 27,0 0 6,0 0-12,0-1 12,1 1 5,-1 0-5,0 0-6,0 1-16,0 0-18,0 1-10,-1 0-1,2-1-11,-1 2 6,1-2-56,0 0 39,0-1 0,0 1 11,0-2 51,1 1-17,0 0 11,0-2-6,1-2 6,-2-1 1025,0-1-1181,0-5 77,0 4-290,0-4-40,0 3-219,0 1 270,-1-2-102,0 1-88,0-1-74,1 1-134,-1 0-326,1-1-390,0 1 1416,0-1 0,0 1 0</inkml:trace>
  <inkml:trace contextRef="#ctx0" brushRef="#br0" timeOffset="103420">16950 5732 4021,'2'-8'1479,"0"2"1535,-2 6-1361,0 0-802,0 5-739,-1 1 331,1 5-291,-2 6 1132,1-3-1216,-1 11-40,1-9-12,0 5 24,1-6-24,0 0 12,0 1-11,0-2-34,0 0 29,0-1-12,1-1-12,1-2 12,0 0 12,3 2-7,-2-3-10,3 1-7,-1-6 12,-1 0 0,2-2 28,-1 0-11,1-2-6,0 0 6,1-1 28,2-5-23,-1 0-5,2-3-6,-3 1 23,-1 0-23,0 0 23,0-1-29,-1 0 18,0-1 22,0 1-12,-1-1 6,0 0 6,-1 0-22,-1-1-1,0 1 28,-2-1-16,0 0-23,0 1 23,-1-1-34,-2 1 28,0 1 5,-1-1 23,0 1-28,-1 1 6,0-1-12,-1 1-10,-1 1 21,0 0-22,0 1-11,0 1 0,0 2-44,-3-1-35,-1 3-5,0-1 0,1 2-45,4 0-22,0 0-358,-1 2 133,2-1-106,-2 2-117,3 0-179,0 0-219,1 0-516,-1 1 1513,2 0 0,0-1 0,1 0 0</inkml:trace>
  <inkml:trace contextRef="#ctx0" brushRef="#br0" timeOffset="104157">17242 5129 9968,'11'-20'-302,"-2"5"162,-8 15-73,1 0-835,1 3-425,-1 0 1473,0 4 0,-1-4 0,0 0 0</inkml:trace>
  <inkml:trace contextRef="#ctx0" brushRef="#br0" timeOffset="104488">17322 5399 11357,'16'28'389,"-1"1"0,10 17-164,-23-36-52,-1-2-33,-1 0-22,0-1 22,0 0-22,0-2-18,-1 0-60,-1-1-35,-2-1-66,0 1-96,-2-1-56,-2 0-50,0 0-432,-6 1 185,4-2-201,-3 0-252,7-2-578,0 0 1541,2 0 0,1 0 0,1 0 0</inkml:trace>
  <inkml:trace contextRef="#ctx0" brushRef="#br0" timeOffset="105190">17717 5170 8041,'-4'0'997,"1"1"2487,3-1-3260,6-1 6,1 1-40,6-2-5,-2 0 0,2 0-23,0-1-3419,1 0 3385,1 1 18,-1-1-23,1 0-11,0 0-50,0 0-51,-1 0 39,0 0-38,-2 0 4,-1 1-66,-1-1-12,0 2 3376,-3-1-3348,-2 2-117,-3 0-1512,-2 0 531,-4 1-201,1 0 443,-2 0 890,3-1 0,1 0 0,1 0 0</inkml:trace>
  <inkml:trace contextRef="#ctx0" brushRef="#br0" timeOffset="105751">18203 4959 7710,'0'-3'1485,"1"0"-107,-1 3-1210,-41 2-609,27 2 614,-31 3 173,37 2-144,-2 5-146,2-2-11,-1 4 85,4-4-113,1 0 5,0 1-22,1-1 307,1 0-330,1-1-33,0 0 28,1-1-17,3 0 45,0-4 0,3 0 6,-1-5-6,1 0 6,1-1-6,-1 0 0,2-2 5,-1-1 1,0-2-6,-1 0 5,0-2 1,-1 1 0,1-1 5,-2 1-6,1-1 1,0 0-12,-1 1 6,0-1 6,0 1 0,1 0 27,-2 0-33,1 2 6,-1 1 5,0 0-22,-1 1 11,0 2 28,0-1-6,0 1 17,-1 1 12,0 2-1,0 1 12,0 2 11,0 2-1,-1 0 12,0 2 107,0 5-90,0-4 0,0 6 5,0-6-10,0 1-7,1 0 1,-1 0-23,0-1 17,1 1-34,0-2 6,0 0 12,2 5-40,0-2-23,0 1-5,-1-2 23,-1-4-23,0-1-12,-1 0 1,1-1-106,-1 3-208,0-1 67,0-1-504,0 0 275,0-3-1025,2-2 1512,1-3 0,-1 0 0,0-1 0</inkml:trace>
  <inkml:trace contextRef="#ctx0" brushRef="#br0" timeOffset="106176">18346 5083 11155,'-16'52'219,"3"-8"-197,11-33 6,2 3-11,-1-3 5,3 1 17,0-4 34,5 1 28,2-1-28,1-1-6,0-3 0,-2-3 12,0 0-7,0-2-4,0-1 38,1-2-10,-1-2-1,0 0 6,0-2 106,2-6-106,-3 3 22,1-4-17,-4 4 202,-1-11-224,-2 7-11,0-8 22,-2 10-27,-1 2-29,-3-2-6,0 2-10,-2-1-23,-1 2 11,0 1-22,-2 0 11,-1 2-23,-4-1 12,2 3-28,-3-1-28,4 4-28,2 1-68,1 0 18,0 1-91,3 1-77,0 1-494,-1 4-330,1 4 353,0 1-443,2 0 1227,2-1 0,1-4 0,1-1 0</inkml:trace>
  <inkml:trace contextRef="#ctx0" brushRef="#br0" timeOffset="107450">17976 5635 7100,'1'-7'286,"-1"2"-230,0 5 593,0 0-621,2-2-11,-2 1 0,2-2 0,-1 2 840,0 1 409,1-1-1160,-1 4 1,0 0 16,-1 5-22,0 1-34,-1 3-22,1 1-17,-1 2-17,1 0 11,-1 0-11,1 1-5,-1-1-6,1 5 0,0-5-11,0 2 11,0-7-17,0-1 6,0 0 16,2 3 57,1-6-17,2 1-6,1-6 0,-1-3-11,1-1-22,1-3-1,0-1 18,-1-1-23,1-1 0,0 0-6,-2-2-11,2 0 12,-2-2-1,0 1-5,1-1-6,-1 0 12,0 0 10,-1 1 12,1 2 28,-1 1-45,-1 1-6,1 1-5,-1 2-34,-1 1 12,0 2-7,0 1-27,0 0 39,0 3 0,-1 0 0,0 2 6,-1 2 11,0 0 5,0 0 6,0 2 11,0 0-16,0 1-1,0 1 17,0 0-5,0-1-1,1 2-5,0-2 0,1 0-11,1-1 34,3 2 5,0-3 5,3 1 23,-3-4 107,5-2 61,1-3-112,0-3 11,-1-2 39,-5-2-22,1 0 6,-2-1-1,0-1 86,-2-6-35,0 0-107,-2-2-16,-1 4-28,-2 3-6,-1 1-5,-1 0-51,-1 0 0,-1-1-39,1 1 11,-1 0-22,1 1 0,-1 0-45,2 1-39,-1 1-80,2 1-93,1 1-158,1 2-89,0 0-305,1 2 0,0 0 1</inkml:trace>
  <inkml:trace contextRef="#ctx0" brushRef="#br0" timeOffset="107708">18344 5705 8343,'1'-3'560,"0"0"371,-1 3-926,24 5-5,-12-5-17,26 2 1,-22-6-7,4 0-50,-6 0-55,-2 1-108,1 0-145,-1-1-286,0 2-452,-2-1 271,-1 0 0,-3 2 0,-3 0 0</inkml:trace>
  <inkml:trace contextRef="#ctx0" brushRef="#br0" timeOffset="108052">18523 5566 3272,'-4'-1'633,"1"1"1253,3 0-1819,7 20 1016,-3-11-1044,6 15 565,-4-16-576,0-1 1238,0 1-1249,1 0 748,2 5-748,-1-4 11,2 4 73,0 1-34,-5-5 22,3 4 35,-7-7 262,0 2 23,-4-1-191,-2 2-139,-5-3-74,1-1-78,-6 1 17,8-2-16,-4 0-147,4-1-145,3-1-157,0 0 219,3-2-1491,0 0 1793,6-2 0,-4 1 0,3-2 0</inkml:trace>
  <inkml:trace contextRef="#ctx0" brushRef="#br0" timeOffset="108653">18744 5570 10886,'13'39'185,"-5"-3"-157,-11-17 6,-1-1-12,0-5-5,1 0-56,-6 14 5,4-13-16,-4 10-62,4-17 67,2-1-5,-2-2 16,2-3 6,0 0-6,1-1 1,-1-2-40,1-4 39,1 0-5,-1-8 22,2 5 1,-1-5-1,1 4 6,0-1 11,1 1 0,0 1-12,0 0-16,3 0 6,-1 3 0,0 0-1,0 3 18,-1 1-7,1 1 29,0 0-11,1 1 5,0 0 11,2 2-10,-2 0 10,2 3 6,-3-2-6,1 2 1,-1 0-1,1 0-16,-1 1 5,1 0 6,1 0 0,0 0 11,1 1-6,0-1-5,0 0 0,1-1 5,0-1 17,0 0 12,0-3 27,0 0 12,1-1 38,-1-1 18,0-1 11,0-2 16,-1-2 12,0-1-6,-1-2 214,1-3-219,-2 2-18,-1-3-4,-1 4 16,-2-1-40,1 1-16,-2-1-11,-1 0-50,-1 1 21,-2-1-16,-1 1-11,0 0-28,-2 1 5,0 1-10,-2 1-12,1 0 11,-1 2-34,1 1-49,0 1-46,1 1-39,1 0-72,0 1-85,1 0-5,0 2-63,2 0-351,-2 3 335,1-1-44,0 1-79,2-1-235,0-1-628,-1 1 1384,2-1 0,0-1 0,1-1 0</inkml:trace>
  <inkml:trace contextRef="#ctx0" brushRef="#br0" timeOffset="112135">18803 5065 9934,'6'-1'174,"1"0"-107,-2-2-5,1 1 5,0-1 0,0 0 0,0 1 17,0-1-11,1 1 0,0-1 0,0 1-6,1 0 95,7-3-128,-4 3 5,5-3 0,-7 4-16,-1-1-12,0 1 23,0-1-1,0 1 1,0-1 11,-1 1-12,0 0 12,1-1-11,-2 1 16,2 0-16,-3 0 44,6 1-44,-5-1-18,3 1 7,-5 0 5,0 0-23,0 0 18,1 0-23,0 1 11,2-1 11,-1 1-10,1 0 16,-1-1 11,2 0-17,-1 1 17,0 0-5,0 0-23,0 0 17,1 0 11,-1-1-22,0 2-11,0-1 5,0 0-11,0 0 28,1 1-17,-1 0 6,3 1 0,-4-1-12,2 1 7,-2-1-7,0 0-10,-1 0 33,4 2-28,-2-1 16,2 1 1,-1-1-6,-1 1 17,2-1 12,-1 0-18,1 0 6,0 1-5,4 1-1,-3-2 34,5 3-22,-7-3-23,2 1 23,-3 0-34,-2-2 11,0 2 0,-1-2 6,-1 1 0,0-1 16,2 1-10,-1 1 16,1-1-17,-1 1-5,1-1 0,-1 1-11,0-1 10,1 1 7,-1-2 5,0 1 11,2 1-39,-2-2 0,2 2-17,-3-2 17,1 1 6,-1-1 5,0 1 23,0 0-23,0 1 0,-1 0-5,0 0 22,2 1 0,-2 0-17,2 1 6,-2-2-6,0 0 0,0 0 51,3 4-46,-1-2 7,2 1-6,-2-1-1,-1-3 24,3 4-24,-3-2-4,2 3-12,-3-4 16,1-1-4,-1 1 16,0 0-12,1-1-16,-1 1 17,0-1 6,1 1-23,-1 0 28,1 1-6,0-1 0,0 1 23,1-1-11,0 1 22,0 1-28,0-2 5,0 2 1,0-1-6,0 0 17,-1 0-23,1 0 12,-1-1 5,-1 0-17,1-1 1,0 0 22,-1 1-23,0 0 17,0 0-5,0 0-45,0 0 67,2 2-28,-2-2-6,2 2 12,-2-3-1,1 1-33,-1 0 84,0-1-61,0 1 5,0-1-6,1 1-22,0 1 11,-1-1 28,1 1-5,-1-1-6,1 1-6,1 0 6,0 1 6,0-1 5,1 0 0,0 0-16,-1-1-12,0 0 39,0 0-38,0 0 27,1 1-39,-2-2 22,0 2-5,0-3-6,0 2-11,-1-2 0,3 3 11,-3-3 29,3 3-40,-3-2 11,1 1-11,0-1 22,-1 0-22,0-1 11,1 1-22,-1 0 39,1-1-17,-1 1 1,1-1-1,-1 1-73,1-2 62,-1 1 11,0 0 29,0 0-12,1 0-28,-1 0 0,0 0 0,0-1 39,0 1-39,0 0 28,0-1-45,0 1 17,3 2 0,-2-2-28,2 1 28,-3-2 0,0 1-11,1 0 0,0 0-17,0 1 123,0 0-95,-1-1 0,0 0 11,0 1-39,0-1 45,0 1-17,1 0 0,0 0-28,0 0 28,1-1 0,-1 0 11,1 1-11,0-1 17,-1 0 11,1 0-28,0 0 56,0 0-28,-1 0-45,0 0 17,1 0 34,-1 1-34,1 0 0,0 0 0,0 0-90,0 0 79,0-1 11,-1 0 0,1 0 0,-1 0 28,1 0-28,-1 0 28,1-1 28,0 2-39,0-2-17,1 1 0,1-1 28,-1 0-28,3 1 28,-2-1-56,1 1 28,-2 0 28,0-1-17,0 1 6,0-1-17,-1 2 0,0-2 0,0 1 56,1-1-56,-1 0 0,0 1 0,0-1 0,1 1 0,-1-1-17,0 0 6,1 0 22,0 1 6,-2-1 39,4 0-73,-4 0 17,3 1 0,-3-2 0,1 1 33,-1 0-33,1-1 12,0 1-12,-1 1 16,1-1-44,1 2 28,-1 0 0,1-1-44,0 1 55,0 0-11,0 0 17,0-1-17,1 1 16,-1-1-4,1-1 4,1 1-16,-1-1-16,2 1 32,-2-1-4,0 1 4,0 0-16,1 0-16,-1 0 4,6 2 24,-4-2 4,4 2-44,-6-3 56,2 1 28,2-1-44,-2-1 16,2 1-28,-3 0 0,0-1 16,0 1-4,0-1 4,0 0-4,-1 1-12,5 0 33,-4-1-33,3 1 28,-3-1 1,0 0-1,1 0 0,-1 0-17,0 0 17,0 0-11,0 0-34,1 0 34,-1-1-17,1 1 0,0-1 11,1 1 23,0 0-34,-1 0 50,1 0-33,-1 0-6,-1 0 6,0 0 0,0-1 50,-1 1 11,4-1-27,-3 0-7,2 1-10,-3-1 28,2 1-12,-1 0-16,0 0 27,2-1 6,-1 1-22,2 0 50,-1-1-44,1 1-1,0-1 23,0 1-39,-1-1 22,0 0 0,0 0 50,2 0-72,-3 0 38,2 0-38,-3 0 78,4 0-78,-4 0 22,3 0-23,-3-1 6,-1 2-5,0-1 0,-1 1 38,1-1-55,-1 0 39,0 0-17,-1 1-39,0-1-22,1 1 5,0-1 0,-1 1 17,1-1 56,-1 1 6,0 0-6,-1 0-17,0 0 0,0 0-16,0 0 16,-2 0 0,1 0 0,-1 0-4166,1 0 2138,-7 0 942,2 0-135,-6-1-499,2 0 1681,0 0 0,2 1 0,2 0 0</inkml:trace>
  <inkml:trace contextRef="#ctx0" brushRef="#br0" timeOffset="115106">17863 4181 5969,'2'-3'330,"-1"0"673,-1 3-791,7-8 1,-4 6-151,4-6-12,-6 7 292,-1 1-281,2 0-5,-1 0 12,3 0-7,-2 0 1,0-1-1,0 0 1,1 0 0,0 0 5,0-1-6,0 1-10,0 0-1,1 0-5,0 0-6,0-1-10,0 2-7,0-1-10,0 1-1,1-1 0,-1 1-11,1 0 6,0 0-6,0 0 0,1 0 0,0 0 0,0 0 0,1 0-6,0 0 12,4 0-6,-2 0 0,4 1-6,-4-1 6,1 0 0,1 0-6,4 0 6,-2 0 0,3 0 0,-5 0-11,1 0 6,0 0 5,0-1 0,1 0 5,-1 0-10,0 0-1,0 0-5,-1 1 5,1-1 1,0 1-1,-1 0 6,0 0-23,0 0 12,-2 0-1,1 0 1,-2 0 0,0 0 0,-1 0-12,2 0 23,-1 0-11,1 0 0,-1 0 11,-1 0-11,2 0 5,0 0-5,1 0 5,0 0-10,1 0 10,0 0 6,0 0 0,-1 0 0,0-1 0,-1-1 6,0 0-6,-1 0 11,-1 0-11,0-1-6,-1 1 6,0 0-17,1 0 12,0 1-1,1 1-5,0-1-6,0 0 0,0 1 6,1 0 0,-1 0-6,1 0 12,-1 0-7,1 0 7,0-1 10,1 1-5,1-1 0,0 0-5,1 0 5,1-1-6,0 0 1,7-1-7,5-1 12,-1 0 0,1-1 6,-7 2-17,18-3 16,-13 3-10,15-3-6,-17 4 11,0 0-12,-1 1 7,2 0-12,-1 0 11,0 0-16,-1 0 11,0 0 5,0 1 1,-1-1 5,0 1 0,-2-1-6,-1 1 12,-2 0-6,-1 0 0,-1 0 0,-1 0 0,0 0 0,-2 0 0,1 0 5,-1 0-5,-1 0 6,0 0-1,-1 0 1,-1 0 0,-1 0-1,0 0 12,-2 0 0,0 0 0,-2 0-738,1 0 1,-2 0-1</inkml:trace>
  <inkml:trace contextRef="#ctx0" brushRef="#br0" timeOffset="128214">2334 10600 9240,'-15'-15'353,"2"3"-264,13 12 124,0 0-56,-1 10-67,0-2 22,1 12-17,0-1-17,0 5-5,0 5 145,0 24-1527,1-8 1429,1-1 1,0 1-65,0-15 0,1-2-1461,1 13 1,-1-1 1448,0-10 1,1 0 3,-1 2 0,0 0-327,0 1 0,1 0 312,-1 2 1,0-1-6,0 2 0,0-1-6,1 2 1,-1 0-343,-1-1 1,1 3 371,-1-1 0,1 3 1,0-2-480,0 8 0,0 1 466,0-6 1,0 2-1,0-2 20,1 7 0,-1-2 5,0 1 1,0 1-18,0-1 1,-1 0 2,0-1 1,0 2 7,0-4 0,0 2 0,0 1-19,1 1 0,-1 2 0,0-1-22,0 0 0,1 1 0,-1-1-86,1-4 0,-1 1 0,1-2 108,0 0 0,-1-1 0,1-2-31,1 6 1,0 1 0,-1-9 1,0 3-1,0-4 10,1 2 1,1-2-6,-1 0 0,0 0 8,1-1 1,0 1 5,2 11 0,0 3-249,-1-12 1,1 2 0,-1-1 240,2 10 0,-1-1-9,2 4 0,-1-5 1063,0-1-1063,-1-3 1,0-2 27,-1-2-28,0-3 23,-1 0-23,-1-3 1279,-2 0-1256,0-2-6,-1-1 757,0-3-729,-1-1 6,1-4 2791,-1-2-2769,0-2-39,0-3 416,0 1-422,0-6-39,-1-1 888,1-8-922,-1-1 441,1-2-738,0 0 169,-3 0-253,-1-3 119,-1 1-52,0-3-1181,-3-9 840,4 3-140,-2-10-241,3 5-319,1-3 1389,1-1 0,0 7 0,1 4 0</inkml:trace>
  <inkml:trace contextRef="#ctx0" brushRef="#br0" timeOffset="130014">2157 12192 6255,'-1'-3'733,"0"0"684,1 3-1372,-3 3-6,2-2-17,-2 3-5,3-4 145,0 0-100,2 1-6,0-1 0,1 1-6,-1-1 86,3 1-97,-2-1 6,1 0-6,-1 0 0,-1 0-5,0 0-18,0 0 12,1 0-5,0 0 5,0 0 0,0 0-6,0 0 1,-1 0-1,1 0 6,-1 0-17,1 0 6,-2 0-6,1 0-11,-1 0-5,0 0 5,1 0-6,-1 0 12,1 0-6,-1 0-6,0 0 0,1 0-16,0 0-180,-1 0-525,1 0 1,-1 1 0</inkml:trace>
  <inkml:trace contextRef="#ctx0" brushRef="#br0" timeOffset="153752">2277 11788 6031,'0'-8'554,"1"1"-420,-1 7 992,0 0-975,-1-3-5,1 2-12,-1-4-5,1 5 72,0-1-27,0-1-28,0 0 1058,0 1-1170,2 0-17,0 1 22,4 1 11,-1 1-22,0-1 6,0 1 78,2-2-34,-1 1 18,2-1 10,-2-1 90,2-1-112,-2 0 0,2-2-22,-3 3-6,-1-1-12,1 1-4,-2 1-12,0 0 5,3 0-27,-2 0 22,5 0-17,-4 0 11,2 0-10,-1 0-7,-1 1 12,1 0 5,-1 0 6,1 0-22,-1-1 16,0 2-5,1-2 0,-2 1 39,1-1-22,0 1-12,-1 0 6,0 0-6,0-1 1,0 1 10,1-1-5,-1 1 12,0-1 10,0 1-5,2-1 11,-1 1 61,5-1-66,-2 0 5,3 0 12,-3-1-12,1 0 16,-2 0-16,1-1 40,0 0-35,0 0 1,1 0 16,-1 0-89,1 0 56,-2 1 11,1-1-11,0 0 5,0 0-5,0 2-28,0-1 27,-1 0 12,0 0-11,0 0 6,0 0-18,0-1 146,3 0-95,-2 1 0,3-2-84,-4 2 79,1-2-18,0 1 57,4-1-62,-2 1 50,6-2-16,-7 2-40,4-1-10,-5 1-18,1 0 0,-1 0 6,1 1 6,-1 0-6,1-1-28,-1 1 11,1 0 28,-1 0-67,4 0 45,-3 1 17,3 0 5,-4-1 56,0 1-44,1-1-35,3 1-4,-3-2 21,7 1-5,-7-1-17,7 0 12,-8 1-6,3-1-34,-5 1 17,0 0 0,1 0 17,-1 0 16,0 0-33,0 0 0,-1 0-11,1 0 73,0 1-62,0-1 0,0 1 0,0-1-51,0 0 40,1 1 33,0-1-5,0 0-17,4 0-28,-2 0 28,3 0 0,-4 0 28,0 1-56,0-1 6,0 1 44,-1 0-22,-1 0 0,0 0 0,-1 0-50,1 0 50,-1 0 17,0 0-17,2 0 0,0 0-17,1 0 17,-2 0 39,0 0-50,1 0 11,-1 0-28,0 0 17,3 0-1,-3 0-27,3 0 28,-4 0 22,1 0-11,-1 0 0,-2 0 0,2 0 0,-2 1 51,0-1-51,1 0-12,0 0 1,1 0 11,4 1 11,-1-1-22,3 1-17,-1-1 28,0 0 28,6 0-17,-4 0-33,8 0 22,-9 0 11,3 0 12,-6 0-35,0 1 12,1-1 0,-1 0 0,2 1-11,4-1 0,-2 1 11,3-1 22,-4 0 1,3 0-23,-3 0 0,2 0 17,-4 0-17,-1 0 0,-1 0-28,0 0 28,0 0 11,0 0 6,-1 0-17,0 0-28,0 1 16,0-1 1,0 2 22,2-1-11,4-1 0,-2 1 12,5-1-1,-4 1 17,1-1-28,1 1 0,1-1 0,0 0 0,0 0 0,0 0 0,0 0 0,0 0-28,1 0 45,0 1-6,0-1 0,1 0 0,1 1-11,1-1 11,0 1 6,9-1-6,-6 0-22,8 0-6,-10 0 34,1-1-17,-1 0 0,-1 0-28,0 0 6,-1-1 22,0 2 22,0-2 29,0 2-23,1 0-28,0 0 11,0 0-22,-1 0 33,0 0-22,0 0 17,15 0-34,-11 0 17,12 0-11,-16 1 0,0-1 11,1 1 11,-2-1-11,-1 0 11,-1 1 6,0 0-6,0 0 6,-2 0 22,0-1-22,0 1 11,3-1-56,-3 1 28,3-1-17,-6 1 17,0-1-11,0 0-6,-1 1 6,2 0 11,-2-1 0,2 0 0,-4 0 39,2 0 6,-1 1-45,1-1 0,0 0 0,1 0-28,0 0 39,0 0-11,1 0 0,0 0-56,2 0 56,0 0-11,1 0 11,1 0 28,0-1-28,1 1 11,1-3 17,1 1 34,-1-1-23,1 1 6,-1-1-6,-1 1-11,0 1-11,-1 0-34,0 0 6,1 1-73,0-1 84,1 1 0,0-1 0,2 0 56,0 1-84,0-1 39,0 1-11,1-2 17,-2 1-17,1-2 11,-1 1 6,-1-1 11,0 2-17,0 0-22,-1 1-17,0-2-45,1 1 62,0 0 11,0 0 0,0 0 56,14 0-56,-11-1 67,9 0-50,-13 1-6,-1-1 6,0 1-62,0 0 45,0-1 0,1 1-11,0-1 11,0 1 0,2-1 0,0-1-28,8-1 28,2-1 28,-1-1 44,-2 2-60,-8 0-24,-1 2 40,-1-1-56,1 2 40,0-1-12,1 2 16,0-1-77,2 1 61,1 0 0,2 0-11,1-1 11,3 1 0,1-1-541,2-1 541,2 1 61,11-3-61,-9 1 28,10-1 28,-14 0-28,-1 1-28,-1 0 12,-1 0-108,-3 0 49,-2 1 87,-2 1 16,-4-1 62,-3 2 251,-2-1-173,-4 1 446,-2-1-754,-3 1 92,-5 0-176,3 0-17,-4 0-12,3 0-116,0 1-29,-1-1-201,1 1-79,-2-1-139,-1 1-169,-1-1-134,-1 1 1092,-8 0 0,8-1 0,-3 1 0</inkml:trace>
  <inkml:trace contextRef="#ctx0" brushRef="#br0" timeOffset="154973">1630 11667 6983,'3'-7'895,"0"1"-648,-3 6 1400,0 0-1496,9 13-16,-7-5-1,7 11-11,-9-8 40,0 5-74,0 1-55,0 3-12,0-4-50,0-3-33,0-5-40,0 0-62,0-1-49,0-2-52,0 1-150,1-1-304,1 0-676,0 0 1394,0-2 0,-1-2 0,0 0 0</inkml:trace>
  <inkml:trace contextRef="#ctx0" brushRef="#br0" timeOffset="155299">1832 11607 7509,'4'-8'1030,"0"1"-739,-4 7 1340,0 0-1570,-4 33-21,2-20 4,-3 25 1,3-28-11,0-1-6,0-1 0,1-1-6,-1-2 6,2-1-11,-1-1 17,1-2 38,0 0-4,3 0 44,2 0-68,2-2-10,1-1-17,0-1 0,0-1-6,1-1-22,1 1-6,-1-1-11,1 0-11,-2 0-29,1 1-4,-1-1-29,-2 2-28,-1-1-39,0 1-34,-1-1-55,0 2-18,-1-2-49,0 2-40,0-2-578,1-1 320,-1 1-234,1-2 856,-3 2 0,0 2 0,0 0 0</inkml:trace>
  <inkml:trace contextRef="#ctx0" brushRef="#br0" timeOffset="155523">1840 11592 7802,'19'36'-24,"0"-1"0,0 0 0,9 15 1,-10-13-84,-17-28 1684,0-1-1784,0 0 655,-1-1-683,0-2 323,0 0-440,0-2 1009,0 0-1503,0-1 332,0-1 1,0-1 0</inkml:trace>
  <inkml:trace contextRef="#ctx0" brushRef="#br0" timeOffset="155973">2138 11570 10041,'-26'33'498,"5"-4"-436,16-17-29,0 0-10,-1 0-1,2 2-16,0-2-12,0 1-16,1-2-29,1 0 12,2-2-45,-1 3 51,3-5-1,-1 2 0,3-6 34,1-1 17,0-1 6,0-1 38,4-3-38,-2 1 5,2-4 5,-4 0 12,1 0 0,-1-1 11,0-1 0,-1-1 5,-1 0-10,-1-1-12,-1-1 0,0 0-11,-1 0 17,0-1-23,-1 1-10,-1-2-12,-2 1-12,0 0 1,-2 0-6,0 0 1,-1 1 4,1 1 12,-7-9-5,6 8 5,-5-5 5,5 8-10,2 1-1,0 1-22,0 0-106,0 1-40,1 2-27,1 1-925,3 1-656,4 7 1782,-1-3 0,2 3 0,-4-4 0</inkml:trace>
  <inkml:trace contextRef="#ctx0" brushRef="#br0" timeOffset="156607">2138 11570 6545,'32'-31'-15,"-1"1"0,0 1 0,-10 10 4,-19 18 1696,-1 1-1662,1 3 655,-2 0-650,0 3 330,0 1-341,0 1 1087,0 1-1104,0 1 0,-1 0-16,1 0-1,-2 1 17,0-1 5,-1 8-10,1-8 5,0 5 0,1-11 22,1 0-27,0-2-12,0 0-6,0-1-5,3 0 28,1-1 6,2 0-6,-1-1 11,2-1-11,0-1-11,0 0 5,2 1 12,-1-1-6,1 1 11,-1 1-11,2 1 17,1 0-17,-2 0 11,0 2-5,-3 0 11,-2 2-1,-1 1 18,-1 0 5,-1 0 0,0 2 17,-1-1 0,-1 1 17,-1 0 11,-2 0 11,-1-2 6,-1 1 11,-1-1 0,1-1-11,-2 1-28,1-1-23,-1 1-22,0-1-22,-1-1-17,0 0-17,0 1-84,-4 0 39,4 0-34,-2-1-44,4 0-34,0-2-72,2 0-96,1 1-179,1-2-382,0 1 914,2 1 0,0-2 0,1 1 0</inkml:trace>
  <inkml:trace contextRef="#ctx0" brushRef="#br0" timeOffset="161347">2366 11820 6798,'1'-4'22,"0"2"359,-1 2-605,-2-1 45,1 1-353,-1 0 157,1 1 375,0 1 0,0-1 0,0-1 0</inkml:trace>
  <inkml:trace contextRef="#ctx0" brushRef="#br0" timeOffset="163997">2271 11832 8186,'3'-1'208,"0"0"-175,-2 1 51,0-1-45,1 0 1,-1 1 4,1 0 1,0-1 11,-1 1 0,1 0 6,0-1-1,0 1 69,0 0-63,0 0 0,1 0-11,-1 0 0,-1 0 51,1 0-51,-1 0 39,0 0-50,1 0-6,-1 0 51,1 0-1,-1 0-44,1 0 0,-1 1-6,1-1 0,-1 0 34,0 1-34,1 0-5,-1 0-1,1 1 7,-1-1-12,1 0 0,-1 1-6,1-1 0,0 2-5,0 0 6,1 0 5,-1 0-6,1-1 34,1 2-34,-1-2 18,0 1 16,0-1 67,0 1-56,0-1 0,-1 1-5,0-2 33,-1 2-67,0-1 0,1 0 6,-1 0-1,1 1-5,0 0 6,2-1 5,-1 0-5,1 0 5,1 1 0,-1-1-22,1 0 11,-1 1 0,2 0 0,-1-1 17,2 2-34,-2-1 6,2 0 11,-3-1-12,1-1 29,0 1 17,0 0-23,0-1 95,1 0-94,-3 0 4,1-1-4,-1 0-1,-1 0 0,1 0-11,-2 0 6,1 0-18,0 0 12,0 0 0,-1 0 130,1 1-136,-1-1-22,0 1 6,1 0 5,0-1-11,-1 1-11,2 0 22,-2-1-5,2 1 10,-1 0 7,2-1-40,-2 2 34,2-2 0,-2 0-12,1 1 40,-1-1-34,1 0-11,-2 0 11,1 0 12,0 0-23,0 0 17,-1 1-29,0 0 29,1 0-6,-1-1-22,0 1 11,0 0 0,1 0 0,-1 0 17,1-1-11,-1 2-6,2-1-6,-1 0 28,0 0-10,-1 0-12,1 0 5,0-1-10,0 1 5,0-1 5,1 1 6,-1 0-22,0 0 11,2 1 0,-1 0 11,4 2-22,-2-1 6,1 0 27,-1 0-22,0 0 6,0 0 5,0 0-28,0 0 17,0 0 6,0-1 10,0 1-55,1-1 50,-1 0-11,0 1 45,3-1-39,-2 1-12,5 2-11,-5-3 17,5 3 0,-4-1 17,3 0-11,0 2 11,-2-2-40,3 2 40,-3-2-11,2-1 61,4 3-45,-2-2-5,2 1-6,-4-2 12,0 0-12,0 0 0,0 0 6,0 0-17,-1 0 11,1 0 17,3 1-28,-4-1 6,4 1 50,-2 0-34,-2-2 0,2 2 1,-1-1 38,-2 0-61,2 1 0,-2 0 12,-1-1-24,1 0 40,4 3 0,-2-2-28,4 2 45,-4-1 6,1-1 21,0 1-10,1 0 5,0 0-28,1 1 6,1-1 50,-1 1-39,1 0-11,0 0 17,1 0 33,7 3-17,-4-3-16,6 3-40,-6-4 46,1 1 16,0-2 5,0 0 6,1-1-33,-2 1 50,9 1-34,-7-1-16,5 1-28,-8-2-23,1 1 28,-2-2-17,1 2 18,-2-1-1,0 0-50,0 1 11,-1-1 0,-1 1 22,1 0-5,-1-1-6,0 1 6,1 0-34,0 1 34,0 0-17,0 0-17,1 1 34,0 0-45,0-1 28,-2 0 28,7 3 0,-5-3-17,3 3 6,-6-3 11,0 1 17,-2 0-45,1 0 0,-1 0-17,1-1 17,2 2 17,-1-1-17,3 1 11,1 1 6,2 0-17,0 1 28,3 0-28,0-1 0,0 0 39,0-1 6,1 0 22,-1 0 22,-1 0-61,1-1-16,-1-1 16,1 1 16,10 4-32,-8-3-40,18 7 44,-16-5-499,8 4 483,-8-4 100,1 1-71,-1-2-1,0-1-11,-1 0-6,0-1-152,-1 0 158,2 1-6,-1-1 23,1 1-34,-1-1 0,1 2 0,0 0-73,0 1 84,0 0 17,10 2 23,-9-2-497,6 1 446,-10-3 45,19 8-11,-15-5-1,15 6 1,-19-6-6,1 0-28,0 0 17,1-1-166,0 0 149,2 1 28,0-2 105,0 0-133,1-1 34,-2-1-34,0 0 33,-1-1 107,0 1 38,-2-1-111,9 2-134,-8-1 100,6 1-16,-10-3 0,0 2-34,0 0 34,0 0-17,0 0-34,0 1 17,11 3 34,-7-2 189,7 3-61,-9-5-148,-2 1 3,-1-2 369,-1 1-386,-2-1 68,1 0-34,-2 0 339,-1 0-390,1 0 172,0-1-105,0 2-22,-1-1 23,1 1-17,-1 0 33,2 0-33,-1-1 73,0 1-51,0-2-39,-1 1 17,1-1 16,-1 1-33,0-1 23,-1-1-7,0 2-55,-1-1 62,0 1 10,1 0-16,-1-1 39,1 1-6,1 0 6,0 0-22,1 0 61,-1 0-95,0 0 51,0 0 5,0-1-23,-2 1-16,1-2 5,-1 2-5,-1-2 123,5 2-84,-2 0 0,3 1-73,-2-2 79,1 2-45,2 0 44,2 1 57,9 3 0,-6-1-34,14 3-28,-16-5-17,5 1 39,-9-2 6,1-2-28,-2 0-33,0 0 33,5 0 5,-5 0 18,4 1 133,6 1-166,-8-1-1,9 3 61,-12-4-83,0 1 38,-1-1-38,0 1-23,-2-1 22,-1-1-44,0 1 22,-2-2 0,0 0 89,2 1-66,-4-1-7,2 2 7,-4-3-1,-1 1 23,0-1 39,0 2-123,1 0 16,0 1 46,0-1-23,-2-1-23,1 0 46,-1-1-23,0 1 0,0-1 22,-1-1-3433,0 1 2408,-4-5-67,0 2-55,-3-4-80,-1 2-122,0-1-505,-3 0 1832,-3-1 0,6 3 0,0 0 0</inkml:trace>
  <inkml:trace contextRef="#ctx0" brushRef="#br0" timeOffset="175233">2300 11852 9582,'5'0'168,"0"0"-118,-3 0 12,1 0-1,0 0 6,0 0-5,1 0 5,-1 0 17,0 0-5,0 0 16,0 0-22,1 0 50,0 0-50,-1 0-17,0 0 0,0 0-12,-1 0 1,1 0 0,-1 0 0,0 0 5,1 0-27,-1 0 77,2 0-44,-1 0 23,1 0-12,-1 0-5,0 0-6,0 0 5,1 0 1,-1 0-1,0-1 18,0 1-34,0 0 22,0 0 62,1 0-79,-1 0 0,1 0-5,-2 0 45,1-1-51,0 1-11,0-1-11,-1 1 56,0 0-50,0 0-1,0 0 28,3 0-16,-2 0 16,2 0 1,-2 0-6,1 0 27,-1 0 1,0 0 6,0 0 27,0 0-33,0 0-17,0 0 0,1 0 5,-1 0 7,0 0-18,0 0 6,0 0 11,0-1-16,-1 1 16,1-1-6,1 0-27,-1 1 11,1-1 16,0-1-27,-1 1 50,2-1-62,-2 1 1,1-1 10,-2 2-16,0-1 6,0 1-23,0-1 0,0 0 11,0 1 0,0 0 11,1-1-22,1 1 0,0 0 23,2 0-1,-2 0-11,1-1 1,-1 1-1,2 0 39,-1 0-16,1 0 5,-2 0-17,1 0 6,-1-1 6,1 1 16,-2-1-10,1 0-1,0 0-17,-1 0 17,0 1-16,0-1-1,0 1-5,1 0-17,0 0 11,-1 0 0,1 0 1,-1 0-12,1 0 16,0 0 7,0 0-1,-1 0 6,1-1 6,0 1-6,0-1 22,0 1 1,-1 0 16,1-1-11,0 0 0,0 0-28,0 0 0,1-1 17,0 1-17,-1 0 0,1 0-28,0 0 0,0 0 28,0 0-17,0 0 34,0 0-17,1 0 16,-1 0 12,1-1-16,-1 1 16,0-2-23,-1 2-5,0-1 1,0 1-1,0-1-17,0 0 6,-1 1-17,0-1-17,0 1 45,0 0-11,1 1-6,-1-1 17,0 1-28,1-1 17,-1 1 16,1-1-16,-1 0 17,1-1 44,3 1-78,-3-1 34,3 0-51,-3 1 0,0 0 34,0 0-17,0 0 17,0 1 28,2-1-12,-2 0 1,2 0 11,-2 0 5,3-1-33,-2 1 0,1 0-1,-2 0 12,1 0 6,0 0 28,-1 0-29,2 1-16,1-2-34,-1 2 17,1-2 17,-2 2 61,2-1-44,-2 1-17,0 0 16,-1-1-49,-1 1 32,0-1-16,1 1-16,-1 0 16,1-1 16,0 1-16,0 0 17,0 0-6,0 0 40,0-2-18,0 2 1,0-1 5,0-1 101,4 0-101,-3 1-39,3-2 0,-4 3-112,0-1 112,0 1 0,0-1-16,1 0 72,-1 1-56,0 0 33,0 0-33,0 0 39,2 0-22,-2 0 56,3 0-73,-2 0-39,1 0 61,-2 0-61,1 0 56,-1 0 5,2 0-44,0 0-29,0 0 68,0 0 17,0 0 22,0 0 106,3 0-106,-3 0-39,2-1 33,-2 1-10,-1 0-24,-1 0 18,1 0-51,-1 0 34,1-1 22,-2 1-56,1 0-22,0 0 39,0 0 17,0 0 22,0 0 101,1 0-101,-1 0-5,0 0-12,0 0 18,0-1-1,0 1-17,0-1-5,-1 1-56,0 0 61,1-1-22,0 1-22,0 0 44,1-1-22,-2 1 56,2 0-56,-2 0 0,0 0 39,0 0 62,-1 0-62,1 0-39,-1 0 23,0 0-124,0 0 101,-1 0-22,1 0 44,-1 0-22,0 0 39,1 0-16,0 0 33,-1 0-135,1 0 79,-1 0 118,1 0-96,-1 0 17,0 0 23,1 0-23,-1 0 17,1 0-33,-1 0-23,1 0-40,-1 0 18,1 0 162,-1 0-118,2 0-44,-2 0 386,0 0-409,1 0-16,-1 0 212,1 0-263,-1 0 201,1 0 41,-1 0-130,1 0 0,-1 0 0,1 0 22,-1 0-22,1 0 40,-1 0-57,0 0 17,1 0 498,-1 0-134,1 0-403,-1 0 39,0 0 0,1 0 39,-1 0-61,1 0 5,-1-1 56,1 1-78,-1 0 17,0-1 44,1 1-44,-1 0-152,0 0 23,1 0 190,-2-3-17,0 2-83,-1-1-90,3 1 151,-1 1 106,1-1-22,-1 1-190,0 0 83,1-1 46,-1 1-1,0-1 0,1 1-44,-1-1-23,0 1 23,1 0-40,0 0 17,0 0 45,0 0 45,-1 0 39,1 0-84,-1 0 23,1 0-1,-1 0-22,1-1-22,-1 1 44,1 0-22,0 0-67,-1-1 89,1 0 1,-1 1 44,0-1-67,1 1 0,-1-1 22,1 1 17,0-1-39,-1 0-22,1 1 5,-1-1-95,1 1 112,-1 0 0,0 0 0,2 0 0,-2 0 23,0 0 173,1-1-219,-1 1-22,0-1-61,1 1 106,-1-1-67,0 1 28,1 0 55,1 0-16,0 0 90,0 0-45,-2-1-45,1 0 61,-1 1-83,0-1 44,1 1-83,0 0 61,-1 0-45,1 0 0,-1 0-106,1-1 151,-1 1 22,1-1-22,-1 1 174,0 0-174,1 0 22,-1 0-44,1 0 67,-1 0-45,1 0 22,0-1-44,-1 1-23,0 0 0,1 0-106,-1-1 173,1 1 1,0 0 38,-1 0-77,1 0 32,0 0-55,0-1 78,-1 1-16,0 0 66,1 0-133,-1 0 111,1 0-90,-1 0-66,0 0 89,1 0-23,0 0 91,-1 0 60,0 0-150,1 0-17,0 0-51,-1 0 68,0 0-1,1 0 91,-1 0-91,1 0 68,0-1 0,-1 1-23,0 0-134,1 0 67,-1 0 45,1 0-16,-1 0 16,1 0 0,0 0 84,0 0-62,0 0-22,0 0 22,0 0-44,0 0 22,0 0-45,0 0 45,-1 0 0,0 0 129,1 0-84,-1 0-90,1 0 45,0 0-62,-1 0-5,1 0 823,-1 0-806,1 0 100,-1 0-100,1 1 212,-1-1 924,0 0-1063,2 0-46,-2 0 23,1 0 51,0 0-29,0 1 1,1 0 128,3 1-101,0 0-201,1-1 179,-2 1 67,-3-2-67,1 1 45,-1 0-51,0-1 6,0 1 17,-1-1 56,0 1 73,1-1-28,-1 1-242,0-1 96,1 1-28,-1 0 152,0-1-124,0 2 0,-1-1-96,1 1 141,1-2-140,-1 1 167,0 0-122,0 0 78,1-1 17,-1 1-45,0-1-23,1 1-49,-1 0 122,0-1-5,1 1-68,-1-1 1,2 1 96,-1-1-103,0 1 6,0-1 1,0 1-6,1 0 6,-1 0 22,1 0 22,1 1-72,-1 0 50,0 0 0,0 1 0,1 0 50,0 0-22,0 1-56,2 0 6,3 4 22,-1-2-51,2 3 1,-1-2 27,0-1-5,1 1 56,-1-1-28,0 1-72,0-2 72,-1 1 22,0-2 28,0 2-78,-1-3 56,0 1-56,-1-1 6,0-1 72,-1 1-50,0-1 0,0 0 0,-1 0-72,2 1 44,-2-1 28,2 1-51,-3-1 51,1-1 51,1 1-1,-1-1-50,1 2 0,0-2-50,2 2 50,-2-1 0,3 2 0,-3-2-51,0 0 51,0 0 0,0 0 0,-1 1 0,1 0-73,0-1 73,0 1 28,0 0-5,0-1-46,7 4 68,-4-3-17,4 2-56,-5-2 6,0 0-51,0 0 45,-1 0 28,1 0 28,1 3-28,-1-2 0,5 3 0,-4-3 50,3 2-50,-2-3 0,0 1 0,0-1 0,0 0 0,0 0-50,-1 0 22,0-1 6,-1 1-1,0 1 23,0 0-50,-1-1 50,1 1-28,-1 0 56,0 0 22,-1 0-27,0-1-23,0 0-23,1 1 46,-1-1-1,1 0-44,-2 0 22,-1-1-51,0 0 29,0 1 22,-1-1-51,0 1 1,1-1 0,-1 0 50,0 1 0,1-1 50,-1 1-50,-1 0-50,1 0 78,0 0-6,-1 1-22,2 0 0,0-1-95,1 2 16,0-1 79,0 0-44,2 1 44,-1 0-51,2-1 23,-2 1 56,1-1-5,0 0 5,0 0-28,-1-1 44,0 0-16,0 0 23,2 0-102,-2 0 23,2 1-67,-1 0 45,4 0 72,-2 0 6,0 0-56,-3-2 79,2 0-23,-1-1-6,2 2 28,-4-2-50,1 1-28,0-1 28,0 1 0,-1 0-22,2 0 0,-1 0-57,-1 0-38,4 1 117,-2 0 44,3 1 130,7 2-174,-5-3-22,7 3 44,-8-3-22,1 0 22,0-1 6,4 1-56,-3 0-16,3 1-80,-6-1 96,1 0 79,-2 0 72,5 2-123,-4-2-22,2 1 22,-3-1 145,0-1-122,0 1-23,-1 0-23,1 0-122,-1-1 145,0 1 0,0 0 44,0-1 7,0 2-23,-1-2-6,1 2-44,0-2 22,-1 2 0,0-2 22,0 1 1,0 0 100,-1 0-95,0-1-28,-1 1-123,2 0 123,-1 0 0,1 0-28,-1 0 28,1 0-45,0-1-6,1 2 51,0-2 51,7 4-51,-5-2-28,5 2 56,-7-3-28,0 0 22,-1-1 51,3 2-123,-2-1 5,1 0-78,-3-1 123,0 0 0,1 1 0,-1-2 72,0 1-72,0 0 0,0 0 0,0 1 51,0-1-51,0 0 45,1 0-45,0 1 0,0-1 0,0 0-45,1 2-6,-1-2 23,0 1 28,0 0 28,0 0-56,0 0 6,0-1 22,0 0 50,3 2 23,-1-2-73,2 2 23,-4-2-46,1 0 1,-1 0-29,-1 0 23,0 0 28,0 0-44,-1 0 44,0 0-28,-1 0 5,1 0-27,-1 0 50,1 0 0,1 0 22,-1 0 57,2 1-107,0-1 56,0 1-28,1-1 0,2 1-28,-2-1 5,2 1-5,-2-1 28,-1 0 0,0 0-22,1 0-1,-1 0-5,0 0 56,1 0-5,0 0-23,0 0 0,1 0 0,-1 0 50,0 1 1,0-2-51,0 1-28,0 1 5,-1-2-50,1 1 73,-1 0 0,0 0-28,0 1 28,0 0 28,1 0 17,4 2 6,-2-1-51,4 2 50,-2-1-28,1 0-22,1 1 0,0 0-44,2 1 44,-1-2 0,1 1 44,0-2-16,6 3-56,-4-3 107,4 1-79,-5-2 0,-1 0 73,1 0-174,0 0 101,0 1 0,0-2 28,-1 1-28,-1-1 45,8 3-45,-9-2-23,6 2 1,-11-2-29,-1-1 74,0 1-46,0-1 74,1 2-51,-1 0 0,2 0 0,0 1 22,2-1 29,0 1-51,1 0 22,5 1-72,-4-1 50,4 1-45,-7-1-6,0-1 51,0 0 23,0-1 27,0 0-50,-1 0-50,2 0 78,-2 0 17,0-1-17,-1 1 44,1 0-144,-1 0 44,1 0 28,0-1-23,0 2 96,1-1-95,1 1 44,1 1-22,0 0 50,2 0 23,0-1-123,3 1 78,-1 1-28,2-2 0,-1 2 73,0-1-51,1 0-44,-3 1 22,1-1-23,-1 0 68,-1 0-17,-1-1-56,1 0 56,1 0-78,0 0 122,1 0-72,0-1 28,0 0-28,0 0-28,0 0 28,-2-1 0,-1 0 28,0 1-56,-3-1 101,-2 1-45,-2-2-5,-1 1-46,-1-1-5,-2 0-17,-1-1 90,0 2-67,0-2 44,0 1-22,1 1 51,-1 0-147,1 0 46,1 0 100,-1 1-78,0 0 101,1 0-73,-1-2-22,0 2 22,0-2 22,0 1 6,-1-1-56,0 0 56,1 1-5,-1-2 5,1 2-129,-1-1 101,1 0 22,-1 0-22,1 0 0,-1 1-45,1-2-5342,-1 1 3549,-5-4-217,0 1-510,-6-3 117,1-1 2448,-1 3 0,4 0 0,1 1 0</inkml:trace>
  <inkml:trace contextRef="#ctx0" brushRef="#br0" timeOffset="176278">3597 11688 9212,'1'-43'515,"-1"9"-240,2 33-141,0 0 12,0 0 78,1 1-118,-1 0 28,1 0 29,-1 1 27,0 3 29,1 1-40,-1 4-11,1 2-34,-1 3-39,0 0-39,-1 2 23,1 8-51,0-6-11,0 5-1,1-9 24,0 8-35,-1-8-5,1 4-45,-1-12-195,-1 0 60,-1-3-133,0-1-1406,0-1 1719,-1-5 0,1 3 0,-2-3 0</inkml:trace>
  <inkml:trace contextRef="#ctx0" brushRef="#br0" timeOffset="176998">3655 11369 10237,'16'-4'571,"-3"4"-476,-13 11-39,0 1-17,0 1-16,-1 0-1,-1 0 17,0 0-16,-1 3-18,1-4 1,0 2 5,0-5 6,2 0-11,0-2-6,0 0-6,0-1-11,0-1 23,0-2 5,0 0 17,1-2 34,1-1 22,-1 1-6,1-1-16,1-3-23,-1-1-17,2-3-5,0-3-6,1 0 6,0-2-17,0 0 0,0-1-11,0 0 5,0 1 6,-1 0 0,1 1-5,0 1 5,0 2 0,-1 0-6,0 2 17,0 0 23,3-1-17,-3 3-1,1 0-10,-4 3-6,1 1 34,-1-1-6,1 1 5,-1 2 1,1 0 27,0 3-10,-1 0-12,0 2 0,0 0-28,1 0 6,-1 1 0,1 0 22,-1 0-16,2-1-1,-1 1 0,1-1-10,0-1 4,0 0 18,2 0-17,-1-2 0,2 0 22,-2-3 6,1 0 11,0-1 0,-1 0 6,-1-2 11,0 1 5,0-3 0,-1-1-5,-1-2-39,-1 0-23,0-2-22,-2 0-6,0-1 0,-1 0-5,-2 0-29,-2-6 29,2 4 0,-3-5-6,3 6 22,1 0 0,-2-10-22,3 9 0,-1-7-11,3 12-129,-1 0-12,1 2-32,0 0-40,1 3-566,0 1 387,3 0-146,0 2-196,2 1-499,0 1 1272,-1 0 0,-2 0 0,-1-1 0</inkml:trace>
  <inkml:trace contextRef="#ctx0" brushRef="#br0" timeOffset="177371">3966 11290 6423,'-7'5'1601,"1"-1"-1254,6-4 1911,0 0-2068,6-7-44,0 4-1,5-6-38,-1 4-57,-1 0 12,1 0-34,0 1-17,-1-1-33,0 1-12,-1 0-100,4-1 27,-4 2-22,4 0-27,-5 1-63,0 1-33,-1 0-84,0 1-67,-2 1-62,-1 0-118,-1 3-173,-1 1-453,0 3 1209,-1-2 0,0-1 0,0-3 0</inkml:trace>
  <inkml:trace contextRef="#ctx0" brushRef="#br0" timeOffset="177568">3987 11437 10091,'40'-25'39,"-7"4"-50,-23 16-17,0-1-22,-1 1-17,0-1-45,1 2-68,-1-2-72,0 0-156,0 0-192,0 0-274,-1 1-503,1-2 1377,-1 1 0,-4 2 0,-1 2 0</inkml:trace>
  <inkml:trace contextRef="#ctx0" brushRef="#br0" timeOffset="177769">4253 11208 12029,'-4'31'22,"-1"-1"1,-1 21-96,5-41-78,1 0-57,-1-2-38,1 0-51,1-3-72,0 0-113,2-1-173,1-3-1480,5 0 2135,-2-1 0,0 0 0,-5 0 0</inkml:trace>
  <inkml:trace contextRef="#ctx0" brushRef="#br0" timeOffset="178097">4440 11240 10606,'5'30'404,"-1"-5"-304,-4-18 147,2 3-158,1-4 12,2 1 28,0-4 0,0-1 16,2-1 18,1-1 218,3-4-185,-1 0-22,2-4-6,-3-1-34,-1 0-11,0-1 6,0-1 11,-1 0-22,-1-2-23,-1 2 11,-1-2-33,-3 2-6,0-1-11,-1-1 40,-6-11-68,2 8-56,-6-9-23,2 11 6,1 0-22,0 1-426,-13-9 286,10 11-50,-10-6-102,12 14-44,1 3-85,0-1-117,1 2-145,0 2-208,0 2 958,-1 5 0,3-5 0,0 2 0</inkml:trace>
  <inkml:trace contextRef="#ctx0" brushRef="#br0" timeOffset="179957">2391 11872 7492,'-3'-7'146,"1"1"-118,3 5 616,-1 0-633,-3 1-6,1 1-21,-2 0-18,2 0-173,2-1 123,0 3-51,0-2-94,0 2-124,0-1-207,0 0 560,0 0 0,0-1 0,0-1 0</inkml:trace>
  <inkml:trace contextRef="#ctx0" brushRef="#br0" timeOffset="180298">2406 12048 6630,'4'-8'515,"-1"2"-453,-3 6-510,0 0 0,0 0 0</inkml:trace>
  <inkml:trace contextRef="#ctx0" brushRef="#br0" timeOffset="180784">2427 12040 6193,'9'2'566,"-2"-1"-370,-7-1-344,0 0 1,0 0-1</inkml:trace>
  <inkml:trace contextRef="#ctx0" brushRef="#br0" timeOffset="181314">2441 12038 6294,'0'0'0</inkml:trace>
  <inkml:trace contextRef="#ctx0" brushRef="#br0" timeOffset="193171">10619 10628 6103,'3'-4'353,"-2"1"22,-1 3 544,0-1-807,0-1-23,-1 0 79,1 0 403,0 2-492,-1-2 5,1 1 17,0-1 6,0 1-51,0-1 140,0 1-34,0-1 17,0 1-111,0-1 83,0 1-11,0-2-73,0 3 202,0-3-84,0 3 313,0-2-397,-1 0-28,1 1 44,-2 0-94,1 1 10,0 0-27,-1 0-12,0 0 12,1 0-1,-1 0-10,-1 0 10,0 1 7,0 0-7,-2 0-5,0-1 6,-1 1-12,0 1 17,0-1 12,-3 1-29,2 0 6,-2-1-17,3 0 17,1-1 0,0 2 0,1-1 6,-1 0-12,2 0 18,-1 0-18,1 0 12,-1-1 5,2 1-11,0-1 28,-1 0-17,2 0 0,-1 1 12,1-1-18,-2 0 12,0 0-17,-1 1-6,0-1 18,1 0-7,-1 0 12,0 0-6,0 0-5,1 0-1,0 0 7,0 0-24,1 0 12,-1 0-22,2 1 11,1 0 28,-1 1-17,0-1 11,0 0 11,0 0-5,0 0 39,-1 1-34,1-1-10,-1 0-7,1 0 6,0 0 1,0-1-12,0 2 11,1-1 22,0 1 18,-1-1 27,1 0-50,0 2-5,0-2-1,-1 2 34,1 0-39,0-1-12,0 2 35,0-1 49,0 1-66,0 0-1,0 0 23,0-1 0,0 0-28,0 0 11,0 0 6,0 0 5,0 0 11,0 1-39,0-1 1,0 2 49,1-1-44,-1-1-11,1 1 27,-1 0-33,1 0 17,-1-1 22,0 1-11,0-1-22,0 0 16,0 0 23,0 2-11,0-1-12,0 1-22,0-2 6,0 1 22,0 0-6,0-1-5,0 1-17,0 0 11,0 0 17,0 2-11,0-1-45,0 2 39,-1-3-5,1 1-6,0-2 16,-1 2-4,1-1-12,-1 0 11,1 0 17,-1 0-28,1 0 0,-1 0 0,1 1-11,-1 0 22,0 0-6,0 1 7,0 1-29,0-1 22,0 1-5,0-1 12,1 1 27,-1 0-34,0-1 7,0-1-24,0 0 35,0 0-18,0-1-10,1 1 5,0 0-11,-1-1 11,0 1 16,0 0-16,0 0-5,0 1 10,0 0-5,0 1 17,0-1-17,0 1 0,0-2-5,0 1-7,1-2 24,-1 1-12,1-1 5,0 0-5,0 0 0,0-1 11,0 1-11,0 0 0,-1-1-16,1 0 16,0 0 5,0 0 18,-1 0-23,1 0 5,0-1-10,0 1-7,0-1 29,0 0-17,0 0 0,0 1-17,0-1 29,0 0-12,0 1 0,0 0 5,0-1-33,0 1 39,0 0-11,0-1 0,0 1 12,0 0-7,0-1-5,-1 1 0,1 0 0,0 0-17,0-2 17,0 2 0,0-1 0,0-1 12,0 2-12,0-2 0,0 2-12,0-1 12,-1 1 12,1 0-12,0 0 5,-1-1 6,0 0-11,1 1 0,0 0-11,-1 0 11,1 0-5,0 0 5,0-2 0,0 2-12,0-1 12,0-1 0,0 2 0,0-2 17,0 1-6,0-1-11,0 2-11,0-1 11,0 0 0,0 0 0,0 1 0,0-1-5,0 0-7,1-1 12,-1 1-16,1 0 21,0-1 6,0 1 6,0-1-6,0-1 6,0 2-22,1-2 21,-1 1 1,2 0-17,-2 0 0,1-1-28,1 1 23,0 0 5,0 0 0,-1 0 0,0 1 0,1-1 16,0 0 1,2 1 6,-1-2-18,2 1 18,-2-1-7,0 0-10,0 0 5,1 0-28,1 0 17,1 0 0,-1 0 0,1 0 17,0-1-6,5 0 6,-2 0-6,4 0 6,-4 1-6,1-1 1,0-1-1,0 1 11,0-1 1,0 1-23,-1-1 11,0 1-22,1-1 11,-1 0 11,0 1-22,-1-1-12,-1 0 23,-1 2-11,-1-2 0,-2 1-12,0 1-27,-2-1-835,-1 0-135,-7 0 292,1 1-263,-7 0 991,0 0 0,6 0 0,-2 0 0</inkml:trace>
  <inkml:trace contextRef="#ctx0" brushRef="#br0" timeOffset="193932">9812 10887 6557,'0'-8'627,"1"1"-409,-1 7 1424,0 0-1278,2-12-179,-2 9-23,2-9-22,-1 11 252,0 1-190,0 3 55,0 0-27,1 4-23,-1 0-56,0 1-44,0 2-29,0 0 6,0 0 6,0 1-6,-1-2 0,2 1 123,1 7-140,-1-6 6,2 5 0,-2-10-33,0 2-12,-1-2-17,1 0-6,-1 0 12,1 0-56,-2-1-23,1-1-45,-1-1-66,0 0-286,0-1-608,0-1 1,0-1 0</inkml:trace>
  <inkml:trace contextRef="#ctx0" brushRef="#br0" timeOffset="194461">9998 10807 10377,'-6'53'381,"1"-9"-297,3-35-6,0-1 0,1 0 23,0-2 0,0 1-11,1-2-12,0 1-11,0-2 28,0 3 6,0 2-84,0-2 5,0 1-10,0-5 4,1 1 1,1-2 17,0 0-1,0-1 12,1 0 0,0-1 11,0 0-11,0 0 11,0 0-6,0-1-11,1 0 1,-1-1-12,0 0-17,0-1 17,0 0 11,4-1-22,-3 1-5,3-1 4,-1 0 1,-1 2 0,1-1 0,1 1-12,0-1 18,4 0-40,-3 0 6,3 0-23,-4 1-11,0 1-196,1-3 118,-3 2-12,1-2-212,-4 2 146,-1 1-57,0-1-11,0 1-56,0 0-61,0 0-549,3 1 335,-1-2-123,1 1-385,-1 0 1108,0 0 0,-1 0 0,-1 1 0</inkml:trace>
  <inkml:trace contextRef="#ctx0" brushRef="#br0" timeOffset="194955">10095 10805 7761,'2'-4'845,"0"1"1895,-2 3-2567,-2-4 68,1 5 5,-1-2 293,2 11-310,-1 0-10,0 5-46,1-2-22,0 1 1,-1-1-1,1 0 45,-1-1-17,0 0 6,1-1 16,0-1-16,0 0-39,0 0 22,0-1 0,0 1-140,0-1 101,0 0-57,0-1 12,0 1 12,0-2-35,0 1-22,0-1 7,-1 0 49,1 2-61,0-1 44,0-2-44,0 0-1,0-4 18,0 1-135,0-2 100,0 1 1,0-1-17,0 0 34,0 1-51,0 0 95,0 0-122,0-1-2526,0 0 1,0 1 0</inkml:trace>
  <inkml:trace contextRef="#ctx0" brushRef="#br0" timeOffset="198389">4284 4476 18023,'26'-13'542,"1"-1"1,14-8 415,-48 22-1295,-1 0 372,-3 0-169,-2 0 43,-2 1 60,-2 0 244,0 1-339,-1 0 44,-1 1 272,-1 0-35,-8 1 42,7-1-34,-5 1 320,10-2-394,1-1-132,2 0 8,2-1-122,2 0 37,1 0-39,1-1-17,-3-7-823,6 2-282,-2-6-50,6 4 175,-1 0 183,1-2 103,2 1 275,0-1 276,3 0 1091,1 1 524,1-2 186,2 1-54,0-1-33,0 0-96,1 1-239,-1-1-275,0 0-300,-1 1-316,1-1-21,-2 1-258,-2 1-179,0-2-416,-3 3-215,-1-1-186,-2 4-569,-1 2 171,-3 0-3216,-3-1 4691,0 2 307,-3-1 442,3 2 365,0 0 281,0 0 547,0 0-101,0-1-904,1 1-622,0-1-104,1 0-289,0 0-117,-1 0-166,3-1-344,-1 0-100,3-1-656,0 1-70,0-1-439,1 0 551,1-1 28,1 1 951,2-1 857,3 1 717,2-2 893,3 1 472,1 0 388,0 1-151,2 0-213,0 1-834,0 0-627,0 0-488,1 0-278,-1 0-252,0-1 27,-1 1-185,-1 0 156,-3 0 185,2-1 120,-5 1-448,0 0 76,-5 2-1121,-1-1-1146,-4 1 1196,-2 1 397,-4-1 53,-4 2 232,-4 1 444,-3 3 67,-4 1 1184,-1 0 1067,-1 1-1130,-12 4-432,12-3-103,-7 2-201,8-2-111,8-2-101,-1 0-119,10-4 17,3 0-24,3-2-169,1 1 235,1-1-762,8-4 269,0 0-60,18-9 120,-5 4 49,10-6 10,-4 6 318,0-1-241,2 0 647,2 0-186,-2 1-21,-1 1-29,-3 0-41,-4 2-49,-1 1-171,-8 2-60,-1 1-53,-9 2-495,0 0 86,-6 3 26,0 1-117,-6 3 102,0-1 50,-2 2 88,0 0 88,-2 1 374,0-1 26,1 0-112,2 0 71,1-1-122,4-1-200,1-2-118,3 0-228,1-2-281,1 0-231,1-1-917,5-1 1697,0 0 437,5-3 420,-1 0 167,1-2-120,0-1 319,0 1 156,-2-1 886,-1 1-1841,-2 1-356,-3 1-1014,-1 0-173,-1 2-727,-4 0 1347,-2 1 684,-4 0 54,-2 2 512,-4 1 1,-1 3 855,-1 1 60,-1 0 926,2 0-1274,2 1-807,2-3 75,4 1-625,4-1-381,2-1-280,3 0-1647,4-4 1886,3 1 18,5-1 495,2-2 203,4-1 305,2-2 557,1-2 223,0 1 1656,-2-1-1807,-1 1-84,-3 1-288,-3 2-282,-3 0-139,-2 2-212,-1 0-367,-3 0-6,1 1-476,-1 2 405,0 2 1,-1-1-1,0 0 1</inkml:trace>
  <inkml:trace contextRef="#ctx0" brushRef="#br0" timeOffset="202498">9410 10083 7431,'3'-3'587,"-2"1"736,-1 2-1278,12-11-23,-9 8 6,8-9-6,-11 12-106,0 0 84,-2-1 28,1 0-5,-2-2-1,2 3-11,0-1 62,-2-1-28,2 1 5,-2-1 1,2 1 10,-2-1 12,1 1-6,-1 0 12,1 1-18,0-2 91,-1 1-124,1 0-17,0 0 1898,1 1-1684,7 1-102,-2-1-28,6 1-5,-4-1 5,0-1 23,2 0-34,0-2-23,1 0 23,1 0-56,1 0 84,6-2-95,-4 1 6,5-1-23,-6 1 0,-1 0 16,0 1-60,0-1 4,-1 1-44,0-1-89,0 1 5,-2-1-174,0 0-196,-1 1-347,-2-1-420,0 1-700,-1-1 2005,-1 1 0,-2 1 0,0 1 0</inkml:trace>
  <inkml:trace contextRef="#ctx0" brushRef="#br0" timeOffset="203272">9719 9865 8875,'2'-4'387,"-1"0"537,-1 4-856,39-10-1,-26 8 0,29-7-17,-36 13 46,2 3-35,-3-1 23,1 2-11,-4-2 0,0 1-17,-2 0 0,1 1 33,-4 4-49,0-2-12,-3 1-12,0-3 1,-1 0 0,-1 0-11,-1-1 16,-4 3-16,3-3 10,-3 1 7,5-3-6,2-2-6,-1 1 11,3-2-16,0 0-12,2-1 1,1 0 49,5 0-10,-1 0 44,12 0-72,-7-2 0,7 0 5,-6 0-17,1-1 6,0 0-5,0-1-7,0 0 7,1 0 5,-1-1-6,0 0 1,1 0-12,-2-1-11,1 0-6,-1 0 1,0 0-1,-1-1 0,-1 0 6,0 1 17,-1-1 0,-1 2 22,0 0-11,0 0 6,-1 1 16,0 1 6,-3 0-157,1 1 157,-5 5-5,2-2-6,-2 6 11,1-2 11,0 1-6,0 0 1,1 1-28,0 0-1,1-1 1,0 0-1,1 0 18,0-1-6,1-1 22,2 0 17,0-1 17,1-1 27,0 0 7,1-3 5,1 1 0,0-1 11,1-1-5,-1-2-6,1 0-17,-1-3-11,0 1 28,-1-2 6,0 1-17,0-1-6,-2 1-5,0-1-46,-1 1 40,-1-1-11,-1 1 11,-1 0-17,0 0 1,-2 0-52,-1 0-16,-5-3 34,2 3 22,-7-5-67,5 7-45,-2-2-28,3 4-23,1 1-16,0 1-11,1 0-51,0 0-101,1 0-50,0 0-95,2 0-897,0 0 152,2 1-801,-1 1 1977,2 1 0,-1-2 0,0 0 0</inkml:trace>
  <inkml:trace contextRef="#ctx0" brushRef="#br0" timeOffset="203673">10205 9852 10584,'-20'32'9,"0"-1"1,1-3-1,5-5-3,12-15 324,1-1-324,0-1 123,1 0-107,0 0 86,2-2 76,6 2 73,-2-4-173,6 1-12,-5-3 46,1-2-45,1 0 0,-1-3 22,0 0 0,-1-2 12,-1 1 5,-1-1 34,-1-1-1,0 1-27,-2-1 22,0 0-51,-1-1-16,0 1 22,-1 0-78,-1-1-6,0 0-5,-2-1-6,-1 1 22,-2-1 6,-1 0-5,-7-8-46,4 7-5,-4-7-44,6 10-12,2 1-45,1 2-84,0 0-45,2 3-84,1-1-968,1 3-645,1 3 1955,1 1 0,0 1 0,0-2 0</inkml:trace>
  <inkml:trace contextRef="#ctx0" brushRef="#br0" timeOffset="204399">10367 9788 8914,'6'5'640,"-1"-2"-271,-5-3 1989,0 0-2234,-12 64-1109,8-42 999,-3 14 0,1-2 233,5-22-252,1-1 5,-1-1-45,1 0 0,0-2-39,0-2 742,0-1-742,0-2-56,0-2 68,0-5 21,0-1 29,0-4 27,-1 1 12,1 0-17,0 0-11,0-1 22,0 0-11,1-1 11,0 1 1,1-1 4,2-1-4,0 1-12,1-1 22,1-1 6,1 1 6,0-1 44,1 2 0,4-5-44,-3 6-40,4-3 18,-5 7 4,0 0 1,-1 2-11,-1 1 5,2 1-11,-2 0 17,0 1 11,-3 0 12,0 2 32,-1 2 80,-1 4-108,0-1-16,-1 4-39,-1-2 11,-1 0-17,-2 0-5,-1 1-17,-1 1-17,-1 0-124,-3 4 90,2-2 6,-4 2 34,5-5 33,0-1 0,1-1 12,0-1-12,2-1 6,0-1-12,2-1 1,1-1 22,1-2 11,0 0 34,3-1-17,-1 1-11,10-3-23,-5 0 12,8-2 11,5-1-17,-5 2 16,3-1-21,-9 3 22,-2 1-1,0 0-4,-1 0-1,-1 1 22,0 2 12,-2 1 28,-1 1 34,-1-1 5,-1 1 0,-2 0 0,0 0 28,-4 1-39,0-2 0,-3 1-17,0-1-23,-2 0-5,0-1-17,-1 0-50,-1 0-134,-4 0 33,5-1-28,-4 1-45,7-1-303,-2 1 191,4-1-39,-1 1-45,6-2-55,0 2-858,3-3 274,1 2-441,3-2 1461,0-2 0,-1 2 0,-2-1 0</inkml:trace>
  <inkml:trace contextRef="#ctx0" brushRef="#br0" timeOffset="204677">10627 9820 7431,'3'-3'1069,"-1"0"3564,-2 3-4253,14-17 52,-12 17-7,9-12-44,-16 24-11,-1 1-74,-1 2-43,0 3-46,-1 0-78,1 2-17,-1 1-17,-3 9-78,3-6-276,-2 7 321,4-10-62,1-1 17,1-1-45,-1-1-23,2 0-189,-2 2 60,3-5-145,0 3-95,1-8-851,2 1 352,1-3-4,0-1-500,2-4-605,0-1 2028,1 0 0,-3-2 0,1 0 0</inkml:trace>
  <inkml:trace contextRef="#ctx0" brushRef="#br0" timeOffset="205076">10770 10006 9828,'8'-8'1198,"-1"2"-806,-7 6 824,0 0-1177,-22 32-33,15-19-6,-16 26-22,19-29-6,2 0-12,0 0 7,0-2 10,2 0-27,-1-1 33,2-1 34,1-1 22,1-1 12,1-1 10,1-1-16,1-1 95,4 0-78,-2-1 16,3-2-5,-4 0 72,2-3-16,-2 0 45,0-2 11,-1-1-79,-1-1 34,0 0-34,-2-1-5,-1-2 39,-1 1-45,0-3-16,-1 1-18,-1-1-38,-1 0-1,-1-1-22,-3 1 17,0 0 45,0 0-40,0 2 6,0 1-67,0 1-96,1 1-77,1 1-696,-1 0 130,2 4-79,1 0-95,1 3 132,1 1 0,0 0 0</inkml:trace>
  <inkml:trace contextRef="#ctx0" brushRef="#br0" timeOffset="205433">10785 9992 11435,'45'11'183,"0"0"0,-2 1 0,-12-8-54,-27-10-6,0 0 23,-2 1 5,-1 1-11,-1 0 12,0 2-46,0 1-56,-2 0-22,0 1 12,-4 0-12,0 1 16,-2 0-4,0 2-40,-1 2 0,-1-1 16,1 2-27,-1-1 11,0 1-5,-1 2-51,2 0 28,-1 1-12,2 2-16,0-1 6,1 1-28,2 0-107,-1 5 106,4-4-5,-1 3-11,3-6 6,1-1-2,2 0 7,2-1 0,3 0-5,1-2-102,2-1-206,0-1-303,2-2-415,-1 0 1115,4-1 0,-8 0 0,1 0 0</inkml:trace>
  <inkml:trace contextRef="#ctx0" brushRef="#br0" timeOffset="205691">11087 10043 9453,'9'-2'1299,"-2"1"-722,-7 1 1910,0 0-2381,-40 48-1539,29-32 1483,-11 12 1,4-2 38,19-16 355,3-1-344,2-1-38,3 0-23,1-1-56,1-2-106,2-1 1074,-1-2-1293,1-1-229,-1 0-342,-1-2-549,-1-2-1361,0 0 2823,-3-2 0,-2 3 0,-2 0 0</inkml:trace>
  <inkml:trace contextRef="#ctx0" brushRef="#br0" timeOffset="209134">12629 9826 0,'0'10'0,"-1"-2"2117,1-8-61,0 0-445,-10 1-1415,7 0 837,-7 1-820,10-1 3436,0 1-3027,0 3-292,-1 0-78,1 3 12,-2-1-68,1 2-28,-1 0 62,1 0-34,-2 2-12,0-1 1,-1 1-45,0 0-22,-1 2 95,-3 6-113,0-4-16,-2 5-22,2-6 112,-2 7-74,2-5 12,-2 5-67,4-7 196,-1 8 325,-2 16-448,3-11-264,-2 9 208,5-20-29,0-1 1,1 1-23,0-1 39,0 0 18,-1-1-24,1-1-27,0 0 258,0-2-197,0 1 34,0-1 95,0 8-173,1-6 61,0 5-44,0-8-85,1-1 101,0 4-50,0-4 22,0 4-5,0-5-34,0 0 17,0 1 39,0-1 0,0 0-23,0 0 40,1 0 0,-1 0-56,0-1 55,0 0 1,0-1-39,1 2 22,0-1-6,2 4-33,-1-3 22,2 2-39,-2-2 73,0-1 33,0 0-33,0-1 11,-1 1-28,1 0-56,-1 0 23,0 0 16,-1-1-62,1 1-16,-1 0 39,2 1-95,-1 0 134,1 0-22,1 1 5,0-1 57,0 0-79,2 1 39,-1 0 0,0 1 23,0-1-23,0 1 0,0-1 0,-1 0 1,0 0-18,1 4-22,-2-3-78,3 8 78,-2-8-45,1 3 67,0-4 1,-1-1-7,1 0 63,0 0 44,0 2-84,0-2-39,-1 1 0,-1-2 0,-1-1 0,1 1-22,-1 5 5,0-5-5,0 5-18,-1-7 57,0 1 45,0 3 55,0-3-117,1 4 0,0-3 40,0 0 4,1 1-4,-1-1-1,1 1-118,0 3 79,-1-2-22,1 2 0,0-4 66,-1 1-44,1-1 40,-1 0-24,1 0 7,-1 0-23,1-1 0,0 1 39,-1-1 67,1 2-66,-1-1-57,1 0-6,-1 1-122,-1 0 122,1-1 7,-1 1 16,0 0-40,1-1 40,-1 1 17,0-1 45,2 3-62,-1-3 17,1 3 44,-1-4-38,1 7-23,-2-5 0,1 4-23,0-5 23,-1-1-22,0 1-96,0-1 141,1 0-23,-1 0-40,2-1 119,-1 0-242,0 0 29,0-2-68,1 1-16,-1-2 22,0 1 6,0-2-186,0 1-4,1-1 256,-1-5-100,1 1-50,1-4-230,-1 1-118,0-1-89,1-1-57,0-1-66,0-2 89,0-1 45,0-2-420,1-8 677,0 3 34,0-6 50,0 6 34,0 1 40,0-1 55,0 0 57,0 1 49,0-1 57,0 1 39,-1-1 34,0 0 22,0 0 17,-1 0 22,-1-1 11,0 1 17,0 0 23,-1 0 11,1 0 16,-2 0 12,2 1 11,0 1 0,0 1 197,0-2-152,0 5 16,0-1 29,-1 8-17,0 3-34,1 0 364,-1 3-274,0 3 22,0 2-22,0 5-23,0 1-32,0 3-29,0 3 11,0 2-40,-1 1-44,1 3-16,-2 1-35,0 2 6,0 0 6,-1 2 6,1 0 83,-3 12-123,1-10-28,-1 7-16,2-12 66,-3 9 35,2 2-91,-1-2 18,1-4-40,1-11 50,0-1-33,1-1-28,0 1 34,1-2-34,-1-1 17,0-1-6,0-1-3403,0 0 3381,0-2-6,-1 4-5,0-5 10,-1 3 12,2-7-28,0 0 17,-1 0 3342,1-2-3371,-1-1-128,3-2 45,-1-5 6,1 0-40,-1-4-6,1 0-5,-1-1-184,1-8 111,0 2 6,0-7-29,1 3 17,1-2 51,0-3 28,2-1 45,-1-1 73,1-2 39,-1 0 22,1 0 28,-1 3 17,0 0-11,-1 3 95,2-13-107,-1 14 12,0-8-6,0 15 1,-2 2 4,1 0 12,-1 2 0,1 1 17,-1 1 22,0 1-16,0 2-39,-1 1-85,1 2-101,-1 1 252,1 6 57,-1 2 100,1 16-162,-1-3 17,0 24-96,-1-14-582,-2 10 577,1-12 0,-1 0-6,0 0-5,0-1-23,-1-1 17,-1 7 0,1-8 39,-1 13-39,3-18 0,0 3 6,2-8-12,0 3 6,0-6 28,1 7-28,0-9 577,1 0-633,-1-4 95,0-3-39,1-1-140,-2-2 0,0-5-34,0 1-72,0-5-539,0-3 270,0 1-51,0-4-38,1 3-236,-1-1-595,2 0 1435,-1 2 0,0 5 0,0 1 0</inkml:trace>
  <inkml:trace contextRef="#ctx0" brushRef="#br0" timeOffset="210124">12865 10506 13345,'3'5'1260,"-1"0"-660,-1 1-90,0 2-45,0 2-113,-1 1-55,0 2-95,0 1 27,0 1-83,1 0-40,-1 0-33,0-1-17,0 1 67,-2 5-83,1-5-1,-1 4 0,1-6 0,0-1 62,0 4-123,1-4 162,-1 7-140,1-10 0,0 5 0,0-9 0,0 2-56,0-4-28,1-1-723,-1-1-3410,1 0 2973,0-5 34,0 2-122,0-5-478,1 3 1810,0 1 0,-1 0 0,0 2 0</inkml:trace>
  <inkml:trace contextRef="#ctx0" brushRef="#br0" timeOffset="210668">13051 10561 9425,'9'-6'1019,"-2"2"-521,-7 4 3311,0 0-3540,-14 36-56,8-21-17,-11 29-39,13-30-11,0 0-18,1-1-16,0 0-44,1 0-24,0 0-10,2-1 28,0 0-46,0-1 18,0-1 0,2-1-6,1-1 39,1 0-17,1-2 29,0 0-1,2-1 6,0-2-11,1-1 0,0-1-40,1-1 6,5-2-39,-3 0 51,3-4-12,-4 0 11,-1 0-27,0-2 27,-1 0 6,0-1 0,-1-1 51,0-1-74,-2 0 23,-1-1 17,0 1-23,-1-1 23,0 0 6,-1-1-79,-1 0 39,0 0-56,-1-1-28,-1 1 6,-1 0 22,-1-1 56,-2 2 40,-4-4-57,1 5-44,-2-2 22,3 7 39,1 0-56,0 0 17,0 3 0,1-1-39,-4 2 17,2 1-40,-1 1 28,3 0 18,0 0-40,0 1 22,-1 0-39,2 2-16,-1 0-18,0 1 12,1-1-45,0 1-78,0 0-102,1 1-111,0 0-129,0 1-79,1 0-111,1-1-202,-1 1-1642,1 2 2594,1 1 0,-1-3 0,1 0 0</inkml:trace>
  <inkml:trace contextRef="#ctx0" brushRef="#br0" timeOffset="213101">13547 11912 11284,'-11'18'1949,"2"-4"-1506,9-13 1366,0 0-1417,3-1 39,0 0-106,4-1 235,4-1-381,-1-1 17,5 0-100,-3-2 83,1 1-78,-1 0-45,1 0 44,-1-1 1,1 2-84,-1-1-56,0 1-17,-1 0-325,2-1 135,-4 2-130,2-2-212,-6 2-212,1-1-343,-2 0-386,0 0-2645,1-2 4174,0 1 0,0 0 0,-3 2 0</inkml:trace>
  <inkml:trace contextRef="#ctx0" brushRef="#br0" timeOffset="213556">13814 11697 13065,'52'-10'185,"-9"2"-73,-38 16-22,-2 0 16,-1 10-106,0-4 0,-2 8-11,-2-4-11,0 0-1,-3 1-22,0-1 6,-4 7 17,1-8-1,-2 5-5,0-9 6,1-1 33,-2-1-39,0 0 0,0-2-5,-1-1-46,1-1 34,1-1 1,0-1 4,3-2 24,0 0 32,3-2 7,1-1-18,1 0-5,2 0-16,-1-2 16,3-2 11,0 0-6,3-1-21,0 1 16,0 1-12,1 0-4,1 0-1,0 1-6,1 0 1,1 0 11,2 0 22,-1-1-11,1 1 6,0 0-6,0 0-6,-1 0-5,1 1 11,-1 0-39,-1 0 5,1 0-33,-1 0-73,-1 0-84,1 0-146,-2-1-118,0 0-111,-1 0-56,0 0-101,-1 0-174,0-2-207,-1 1 289,0-2 0,-1 3 0,-2 0 0</inkml:trace>
  <inkml:trace contextRef="#ctx0" brushRef="#br0" timeOffset="213909">14054 11790 11508,'-8'38'487,"3"-6"-369,6-24-1,1 1-21,1-1-1,2-1-16,0-1 10,1 0-27,1-1 5,-1 0 6,2-2 17,0-1 22,1-1 0,0 0-12,1-1-10,0-1 11,0-2 5,0 0 12,-1-2-1,0 0 12,-2-1 0,0 0 22,-2 0-5,0 0-23,-1-1 0,-1 1-11,0-1-11,-2 0 56,-1-4-101,-1 2-28,-2-2 45,-1 3-45,-1-1 0,-1 2 0,-1-1-56,0 1 0,-1 1 0,1 1-17,-1 0-84,1 2 11,1 1-50,0 0-56,1 1-95,1 0-78,0 1-119,1-1-116,1 1-153,1-1-20,-1 0 1,1 1-1</inkml:trace>
  <inkml:trace contextRef="#ctx0" brushRef="#br0" timeOffset="214597">14401 11751 8220,'5'-8'869,"0"3"-500,-5 5 2123,0 0-2206,-2 13 79,1-6-1,-2 12-40,2-8-27,0 0-101,0 1 39,0 7-190,1-6-56,0 5 0,0-6-34,1 0-61,-1-1-46,2 0-72,-1-2-84,0 0-100,-1-1-96,1-2-270,0-1-178,-1-1-330,0 0-522,0-2 1804,0 0 0,0-1 0,0 0 0</inkml:trace>
  <inkml:trace contextRef="#ctx0" brushRef="#br0" timeOffset="214824">14316 11876 8663,'32'-3'25,"-1"0"0,21-2 1378,-43 3-1610,3-1 541,-2 0-709,2-2 112,-3 3-1955,2-3 2218,-2 2 0,-2-1 0,-4 2 0</inkml:trace>
  <inkml:trace contextRef="#ctx0" brushRef="#br0" timeOffset="215126">14588 11853 14381,'34'1'667,"-5"-1"-438,-8-4-262,-7 1-6,8-2-34,-11 3-196,6-2 34,-4 1-90,3-1-101,-5 1-134,-1 0-179,1 1-225,0-1-234,-2 1-606,0 0 1804,0 0 0,-4 2 0,0-1 0</inkml:trace>
  <inkml:trace contextRef="#ctx0" brushRef="#br0" timeOffset="215909">14891 11730 11764,'51'-14'303,"-9"4"-225,-37 12 264,0 2-253,-2 1 87,0 0-81,-1 2 52,-1 0-47,-1 0 224,-2 7-290,-5 7-79,1-3 34,-8 9-12,6-15 12,-3 2-6,3-4-5,1-2 22,-1 1-17,-4 2 0,5-4-55,-4 5 77,9-9 18,1 2 21,4-5 29,7 1-118,1-1 62,4 0-28,-2-1 11,-1 0 39,1 0-67,-1-2 11,1 1-50,-2-1-17,0-1-78,0 0-118,-1-1-56,0 0-74,0 0-4,-1 0 44,0-2 68,0 0-112,3-8 397,-5 6 22,2-7 12,-6 8 11,-1 0 0,-1 1 34,0 1-17,0 2-1,-1 1 7,0 0-40,0 1 23,-1 1-6,0 0 95,-3 1-45,0 0 6,0 1-11,0 0-23,1 2 12,-1 2 22,0 1 28,1 0 28,1 1 67,0 0 12,0 1 22,0 1 28,1 0-90,1 0-33,0 0-23,0 0-67,2 0 22,1-1 1,1-1-7,0 0 12,2-1-5,-1-1 27,1-1 191,4 0-101,-3-2 34,3 0 5,-3-2 22,1 0-27,-1-1 11,1-2 16,-1 0-99,-1-3 122,0 1-67,-2-2-6,-1 0-34,0 0-38,-1-1-6,-1 0-73,-1-1-6,0-1-84,-1-1-22,-2 0 0,0-1-11,-2 0-39,0 0-68,-2 0-67,1 1-128,-1 0-41,1 2-138,0 2-175,0 0-173,1 1-1339,-1 1 858,2 1-601,-1 1 1978,2 2 0,1 1 0,1 0 0</inkml:trace>
  <inkml:trace contextRef="#ctx0" brushRef="#br0" timeOffset="216516">14300 12313 10560,'34'-6'63,"1"-1"0,-3 1 1,-6 1 139,-9 1-259,-1 1 43,0-1-111,-2 2-60,0-1-55,-2 0-142,-2 2-106,-2-1-158,-2 1-121,-1 1-1121,-1 0 1887,-3 0 0,0 0 0,-1 0 0</inkml:trace>
  <inkml:trace contextRef="#ctx0" brushRef="#br0" timeOffset="216723">14353 12396 12214,'33'0'-9,"0"-1"1,23 1-93,-43-1-89,0 1-186,0 0-240,-1 0-280,1 0-460,-1 0 1356,1 0 0,-6 0 0,0 0 0</inkml:trace>
  <inkml:trace contextRef="#ctx0" brushRef="#br0" timeOffset="217015">14733 12393 11118,'47'-2'207,"-8"-1"655,-16 0-1109,-7 1 627,6-1-996,-8 0 76,-3 1-743,0 0 682,-1 0-1455,-2 1 2056,0-1 0,-4 1 0,-1 1 0</inkml:trace>
  <inkml:trace contextRef="#ctx0" brushRef="#br0" timeOffset="217335">15085 12316 12715,'-25'33'91,"1"0"1,1-3-1,7-6 79,12-14-81,2 0 18,1-1-4184,1 0 4245,0 0 891,2-2-896,1-1 192,8 1-103,4-2-179,9-2-62,-3-2-11,2-1 11,-7 0-33,1-1-68,0-1-22,0-1-73,-1 0-106,-1 0-823,4-2-690,-2 0 4188,0 0-3504,-5 0-3723,-5 1 4843,-2 0 0,-3 2 0,0 1 0</inkml:trace>
  <inkml:trace contextRef="#ctx0" brushRef="#br0" timeOffset="217615">15194 12329 8937,'-2'-4'2022,"1"1"2975,1 3-4533,-5 41-16,4-24-625,-5 33 479,3-34-44,0 1 176,-1 2-260,0 0 5,0 2-56,0 0 17,-2 10-218,3-7-51,-2 5-28,4-3 118,0-8 140,1 4-202,1-10-61,0-2 80,1-2-377,0-1-95,0-1-1155,2-2 522,-1-2 71,1-1-386,-1-1 1502,5-4 0,-5 4 0,2-4 0</inkml:trace>
  <inkml:trace contextRef="#ctx0" brushRef="#br0" timeOffset="218040">15362 12374 10117,'-13'37'52,"0"1"0,1 0 0,3-7 4,9-17 1227,0 3-1222,1-5 521,4 0-509,1-3 254,2-1-231,-1-4 806,1-2-818,-1-2-16,2 0 4,0-1-72,1-2 84,0-2 17,-1-1 6,0-1 16,1-2 0,-2 0 28,1-1 163,1-5-157,-2 2 139,2-8-144,-5 7 5,-1-4 11,-1 6 45,-2-1-68,-1 2 29,-1 0 50,-4-2-207,-1 4 67,-4-1-28,2 5-23,-2 1 79,1 1-151,-1 2-34,-3 0 6,3 0-39,-3 1-23,4 1-33,2 0-46,0 1-94,2 0-51,0 0-129,2 0-184,0 0-292,0 0-398,2 0-503,1 1-1502,0-1 3361,0 1 0,0-1 0,0-1 0</inkml:trace>
  <inkml:trace contextRef="#ctx0" brushRef="#br0" timeOffset="218713">15652 12439 9369,'-7'3'885,"2"-1"-505,5-2 1659,0 0-1988,-51 13-492,34-6 463,-12 0 1,1 2 146,17 4-158,3-4 6,1 5 39,5-3-45,1 0 17,0 0 361,2 1-389,1-2 56,7 6-16,-1-8 16,7 5-12,-5-10 1,1-2 162,18-5-151,-13-1-11,18-10-34,-22 4-5,4-5-23,-7 4-39,0-1-5,-2 0-57,-1-1 40,-2 0-6,0-2 11,-2 0-50,1-19 117,-1 12 23,0-14 16,-2 19 51,0 1 17,0 2 11,0 1-22,0 3 27,-1 2-10,-1 2 10,0 1 1,0 2 67,0 3-107,0-1 23,0 2 11,1 1 22,-1 1 40,1 1 0,-1 3 61,0 1-39,-1 3 17,1 1-39,-1 3 5,1 1 34,-1 3-40,1 0-10,1 2 27,0 10-123,0-6 40,1 6-1,0 3-50,0-9-56,1 7-17,0-12-251,2 5-40,0-8-140,3 3-91,-2-10-200,1-2-112,-1-3-1406,3-1 789,-2-2-604,2-3 2072,-1 0 0,-4 0 0,1 1 0</inkml:trace>
  <inkml:trace contextRef="#ctx0" brushRef="#br0" timeOffset="219390">15863 12270 13355,'-6'43'229,"0"0"1,1-4-1,0-7-100,0-13-16,1 1-113,0-1 0,0 0 411,1-1-495,1-1 260,1 5-243,0-7 139,1 1-145,0-8 378,0-3-249,1-3 107,1-1-18,1-5-117,0 0-44,1-6 4,-1-7 12,0 2 0,1-7-44,-1 4-12,2-1-17,0-1 62,1-1-62,0-2 34,2-1 67,0 0-56,3-9 123,-1 10-39,2-6 185,1 7-208,-5 9-33,6-3-33,-9 12-23,1 0 56,-2 3-12,-2 1 24,-1 0 4,0 4-16,-1 0-16,-2 5-12,-1 1-56,-3 1 28,0 1 0,-2 2-17,1 0-67,-3 7 28,3-5 45,-2 4 16,4-7-10,-1 4 38,3-5 23,-1 1-28,3-5 6,1-3 11,0 0-79,0-2 79,1-1 33,1-2-22,2 1-3325,0-1 3337,1 0-24,0 0 12,2 0 12,-1 0-24,1 0 12,0 0 34,5-1 3397,-4 1-3397,4 0-57,-6 0 74,3 4-51,-3-1 11,1 5 39,-4-3 1,-1 1 117,-1 1-67,0 0 83,-1 4 40,-3 1-55,0 1 10,-4-1-84,1-4 51,-3 0-51,1 0-16,-3-2-79,-14 3-112,9-4 50,-11 3-145,12-5-427,-3 0 147,4 0-73,-1 0-73,7-1-72,3-1-29,0 0 151,3-1-895,1 0-343,12-6-424,-4 2 2245,7-4 0,-10 5 0,-1 1 0</inkml:trace>
  <inkml:trace contextRef="#ctx0" brushRef="#br0" timeOffset="219642">16142 12255 15435,'-12'35'485,"0"0"1,1-2-1,0-4-20,-3 1-27,-3 3-136,0 3-162,4-9 0,0 2-45,-8 14-1074,7-13 0,0-1 1024,-6 11-185,1-1 930,1-2-1633,3-2 0,1 0 93,0 2 476,2-7 1,3-2-2695,7-10 1153,0-8-1596,2-1 3798,0-7 1,0-2 0,0 1 0</inkml:trace>
  <inkml:trace contextRef="#ctx0" brushRef="#br0" timeOffset="220069">16062 12746 9548,'8'0'398,"-1"0"-141,-7 0 1569,0 0-1759,-13-1 34,6 6-73,-10-2-17,11 6-11,2-2 0,0 0 11,-2 5-33,1-2-12,0 3-11,1-4-5,2-1 28,0 0 5,1 0 17,1-2 101,1 1 5,2-4 130,5 0-147,0-2-10,3-3-23,-1 0 17,-1-3 11,2-1 39,-1-1-22,0-1 11,-2 0-12,-1-2-21,-1-1-6,-1-1-17,-3-2-23,0 0 6,-2-1-5,0 0-23,-1 1 0,-2-1-22,-1 0 11,-3 2-22,0-1-1,-1 2-38,0 0-79,1 3-34,0-1-503,0 0 144,2 3-122,0-1-84,3 4-29,0 1-49,2 2 428,-1 0 1,0 1-1</inkml:trace>
  <inkml:trace contextRef="#ctx0" brushRef="#br0" timeOffset="220614">16077 12746 11794,'42'-14'211,"-1"0"0,0 1 0,-14 1-93,-25 7 33,0-1-39,-2 3-28,0 0-17,0 1-78,-1 1-34,0 0-5,-2 1-29,0 0 29,-1 1-1,-1 2-10,1 1 5,-3 1-17,1 1-11,0 0-22,-2 2-13,2 0-9,-2 0 16,1 2 5,0 0-145,-1 5 95,3-3-22,-2 4-39,4-6 72,1-2 12,1 0 16,1-2-78,1 0-73,3-2 101,0-1-33,2-3 22,-2 0 22,2-1 45,-1-2 61,1-1 40,0-1 39,0-1 23,0 0 21,-1-1 24,0-1 4,-1 0 18,0 0 16,-1 0 18,-1 1 21,-1 0 40,-1 2 0,0 0 436,-5 2-447,1 1-12,-5 0-10,3 4-18,-1 0 34,0 3 40,1 1-7,0 1 29,1 2 56,1 1 16,2 1 45,0 1 79,1 1-17,0 0-34,1 1-16,0-1 5,2-1-135,1 1 63,6 2-399,0-3-83,7 3-241,-1-6-404,1-3 174,-5-3-123,-4-3-140,-5-1-163,0-1-84,-1-2-223,0-1-505,-1-1 1871,-1 0 0,1 2 0,-1 2 0</inkml:trace>
  <inkml:trace contextRef="#ctx0" brushRef="#br0" timeOffset="228164">18805 5040 6327,'1'-3'885,"-1"0"677,0 3-1444,-7-15 6,3 11 5,-5-12 123,2 15-129,3 0-11,-2 0 6,2 1-23,1 0-22,1 0 330,1 0-319,8-1-6,-2 0-5,7-2-11,-3 0 72,7-2-89,-4 1-6,5-1 34,1 3-17,3 0-34,1 2-33,-1 0 22,-6 1 0,1 0-11,0 2 23,0 1-12,0 0-5,0 1 5,-1-1 11,1 1-5,-1 0-6,0 0 0,-1 1-11,1 0 0,-1 0 12,0 1-12,0 0-12,-1-1 18,1 1 28,14 5-23,-11-4 0,10 5-5,-13-7 33,5 3-11,-1 2-6,1 0-11,-4 0 6,-5-2 6,0 0-29,-1 1 17,1 0-5,-1 1-1,-1-1-5,5 11 12,-6-8 21,4 9-27,-7-11 5,1 1 11,1 12-22,-2-8-5,2 9-12,-3-12-5,0 0 16,1 0-22,3 14 22,-3-10 1,4 10-46,4 5 51,-4-14-11,7 13-11,-7-19 11,0 0-17,2-1 22,1-1 6,0 0-6,1-1 6,0 0 0,0-2 0,0-1 12,0 0-7,-1-1 1,0-1 11,4 0-1,-2-1-10,3-1 0,-5 0 5,14-2-22,-2 0 5,13-1 6,-12 1 0,0-3 0,-7 2 0,0-2-11,0 1 11,0-1 0,0 1-6,-2-1-16,6-1-12,-8 0-22,4 0-50,-8 1-62,-1 0-129,-2 0-190,-2 1-420,-2 0 907,0 1 0,-2 0 0,0 0 0</inkml:trace>
  <inkml:trace contextRef="#ctx0" brushRef="#br0" timeOffset="240360">16041 4573 9307,'24'-10'734,"-5"2"-589,-13 7 18,-4 1 10,1-2 7,0 1-1,0-1-17,0 1 17,1-2-16,0 1-29,2-2 141,6-1-158,0-1-16,7-1 0,-2 1 16,2 0-21,4-1-204,1 1 203,1-1-22,2 1-28,0 0 11,2 1 5,-1 0-5,-1 0 0,0 1 0,-3 0-11,-1 1 39,2-1-67,-8 3-6,0-1-28,-9 2-11,-4 1 45,-2 0-17,-4 2 11,-3 0 154,-4 3-193,-3 1-6,-4 1 6,-2 0 17,-3 0 0,-1 1 5,-2-1-5,-10 4 11,7-3-278,-5 2 289,11-4 0,3-1-33,0 1-12,7-3-67,1 0-33,8-3-561,1 0 258,6-1 133,-1 0-547,5-1-332,-1 1-1381,-1-2 2564,0 2 0,-4-1 0,0 1 0</inkml:trace>
  <inkml:trace contextRef="#ctx0" brushRef="#br0" timeOffset="241260">15010 5556 6131,'-2'5'359,"-1"-1"-180,3-4-347,0 0-246,0 2 414,-1-1 0,1 1 0,0-2 0</inkml:trace>
  <inkml:trace contextRef="#ctx0" brushRef="#br0" timeOffset="243160">14825 5751 7123,'0'-3'363,"0"0"1155,0 3-1276,11 51-125,-6-31-64,1 11 1,1-1 41,-4-11 34,2 11-79,-1-6-11,1 9-11,0-10-5,0 0-7,0 0 57,8 19-45,-3-16-11,5 13 5,-4-20-10,0-1 4,0-1 1,0 1-11,0-2 22,5 9-17,-5-8-11,5 7 11,-6-9-5,0-2 16,6 5-16,-4-6 5,5 2-5,-4-6 5,2-3-11,0 0 5,1-2 7,0-2 4,8 0 1,-4-1-6,7-2-5,-6-1 11,2-2-12,1-1 7,2 0-7,2-1-22,2 1 31,2 0 0,1-1-2,12-1-657,-10 1 1,1 1 644,6-1 5,0 0-5,-9 2 0,0 0 6,19-3-12,-18 3 1,1 1 10,1-1 1,-1 1-12,-7 0 1,1 1-12,20-3 0,2 0 17,-20 3 0,0 0-775,10-2 1,1 0 774,-12 2 0,-2 0-6,2 0 1,0 1-1221,0-1 0,0 0 1226,0 1 0,1 0 0,-1 0 0,0 0-357,-1 1 1,1 0 359,-1 0 0,0 0-3,0 0 0,-1 0 0,1 1 0,0-1-3,0 1 0,-1-1 6,1 1 0,0-1-1,-1 0 1,1 1 0,0-1 0,0 1-3,-1-1 0,1 0 2,0 1 1,0-1 0,0 1 0,-1-1 0,0 0 0,1 1-12,11-1 1,1 1-1,-11 0 1,0 0-1,21-1 1,-1 2 8,6 0 0,-19 0 0,-1 0 0,10 3-5,-1 2-991,-1 0 991,-1 0 5,-2 1 156,14 3-156,-14-3 6,12 3 5,-17-5 1630,0 0-1607,16-2-28,-12-1-1,-6-1 1,0 0 422,5-1-422,11 0-6,-17 0 0,-3 0 2485,0 0-2485,-3 0 0,0 0 6,-2-1-1,15 0-5,-15 0 11,11 0 1,-19 0 1203,-1 0-1203,-1 0 74,-1-1-80,0 1 749,-2-1-755,1 1 279,-1-1-279,-1 2 6,-1-1 5,-1 1 6,-2-1 0,1 1-17,-2 0 17,1 0-17,-4 0 0,0 0 0,-1 0-6,0 0 0,-1 0 1,1 0-6,-1 0 11,0 1 16,0 0 998,0 1-1020,1-6 1,-1 1 5,2-3-11,1 0 16,-1 1 1,2-2-1,-1 0 23,8-13-11,-5 7-6,6-10 1,-5 7 10,1-1-22,1-2 6,0-1-1,1 0 1,-1 0 5,-1 1-11,0 1 11,-2 2 51,5-10-17,-4 7-17,2-3 33,-5 9-5,-2 6 11,-2 0 12,0 2 22,0 1 11,-1 0-5,0 1 5,0 1-40,0-1 68,-2 0-117,0 1-62,-1-1-68,2 2-94,0 1-343,-1 0 208,1 0-67,-1 0-124,0 1 527,-3 8 0,3-6 0,-2 6 0</inkml:trace>
  <inkml:trace contextRef="#ctx0" brushRef="#br0" timeOffset="244621">18884 10775 7656,'-6'42'166,"0"-1"0,0-3 1,2-7-16,4-17 6,1-1 0,1-1 678,2-2-628,2-1 244,1-2-188,2-1 116,1-3-88,1-1 6,2-1 17,1-3 378,0-1-384,1-4 313,9-8-341,-5 2-11,6-5-79,-8 4-38,-2 0 10,-1 0-28,-3 0-10,-2-1 16,-5 1 22,-1-4-106,-5 4-11,-2-3-90,-3 5-50,-9-4 5,1 5 40,-6-3-85,-16 8 124,12 2 0,-16 4-28,19 4 0,1 3-6,1 2-34,2 0-3447,2 1 3347,2 1-112,3-1-85,3 0-49,2-1-96,4 0-129,0-1-257,4 0 2915,4-2-2008,4 0 0,-3-3 0,0-1 0</inkml:trace>
  <inkml:trace contextRef="#ctx0" brushRef="#br0" timeOffset="245234">20088 10862 11593,'-39'3'471,"10"0"-288,38-3-171,3 0 6,3 0-91,3-2 4,1-1-38,3-1-83,1 1-79,0-2-123,1 1-201,-1-1-186,0 0-308,-2 0-537,-2 1 1624,-4 0 0,-6 2 0,-3 1 0</inkml:trace>
  <inkml:trace contextRef="#ctx0" brushRef="#br0" timeOffset="245541">20521 10645 9607,'-14'39'70,"0"0"1,1-3 0,3-6-9,10-16 1560,-1-1-1582,1 1 586,0-1-519,2-2 267,0-1-312,3-1 1031,1-2-1043,7 0 17,-1-4-56,6 0-67,-2-3 12,2-1-52,0-1 1,0-2-34,0-1-67,-1 0-72,-1-1-152,-3 1-119,-2-1-217,-2 1-190,-1-1-269,-1 0-533,-3-1 1748,0 2 0,-3 1 0,0 2 0</inkml:trace>
  <inkml:trace contextRef="#ctx0" brushRef="#br0" timeOffset="245752">20620 10660 13316,'-10'44'435,"0"-1"0,1-2 0,3-7-166,6-12-81,0 1-104,0 0-56,1 0-101,0-1-112,2 1-111,1-1-74,1-1-173,-1 0-107,2-3-123,0-2-169,0-2-119,1-3-351,1-3 1413,0-2 1,-3-3 0,0-1 0</inkml:trace>
  <inkml:trace contextRef="#ctx0" brushRef="#br0" timeOffset="246241">20915 10684 10517,'4'-2'616,"-1"0"678,-3 2-1092,47-34-57,-31 23-391,10-8 1,-1 1 346,-18 14 146,-2 0-186,-1 1 168,0 2-100,-3-1 95,-1 2-252,-5 0 351,1 0-356,-6 0 10,1 3 1,-3 0 33,0 3 0,-2 1 12,-7 6 16,6-2-28,-6 3-11,8-3 11,1 0-72,0 1 38,1-1-33,-2 6-56,4 1 40,1-1-7,4-2 34,3-5 17,3-1 40,4 2 4,0-4 1,5 1 39,-2-3-28,2 0 28,0 0-17,0 0-11,0 0 40,0-1-29,-1 1 39,1-1-5,-2 1 22,1 0 34,-1 0 11,0 0 22,-2 0 1,0 0 10,-3 1 1,0-2 39,-2 2 56,-1-1-29,0 0-54,-4 1-63,0 1-22,-4 1-56,-13 10-174,6-6-309,-19 13 108,14-12-28,-6 4-124,8-6-207,1-1-319,3-1-404,3-2-700,2-3 2112,2-1 0,4-1 0,0-2 0</inkml:trace>
  <inkml:trace contextRef="#ctx0" brushRef="#br0" timeOffset="246710">22228 10434 9604,'-5'-1'650,"1"1"1747,4 0-2240,54-2-1169,-30 0 1054,10 0 0,-1 0-14,-8-1-67,1-1-73,0 0 27,-1 0-134,0-1-829,5 0-10,-10 2 342,9-3 1,-20 4 0,3-1 0</inkml:trace>
  <inkml:trace contextRef="#ctx0" brushRef="#br0" timeOffset="247165">22796 10257 9341,'2'-6'661,"-1"2"1282,-1 4-1714,-50 17-1621,30-8 1490,-10 2 0,1 1 132,13 0 11,1 0 295,2 0-419,-1 1-27,3 0-17,0 2-73,2 1-23,0 0-61,3 0-45,1-1 242,4 5-197,0-5 39,4 2 17,2-8 0,3-1 22,2-3 12,2-1 811,0-2-862,2-2 62,0-2-1,1-1 125,-1-3-63,0 0-55,-2-3 5,0 1 28,-1-2-11,0 1-1,-1 0 24,0 0-35,0 1 6,-2 1 62,3 0-62,-3 2 202,2 1-106,-7 3 72,0 3 45,-3 1 33,1 4-10,-1 1 106,-1 4-141,-1 1-26,-2 3-24,1 2-156,0 1 106,0 1-73,1 1-5,0 1-29,2 0-33,-1 2-17,1-2-78,1 1-17,0-2-112,1-1-124,0-1-105,1-2-118,-1-1-169,1-3-150,0-3-163,1-1-202,0-3-554,2-3 1809,2-2 0,-4-1 0,1 0 0</inkml:trace>
  <inkml:trace contextRef="#ctx0" brushRef="#br0" timeOffset="247502">23082 10438 9593,'3'-3'823,"-1"1"1664,-2 2-2397,-24 55-718,16-35 650,-6 12 1,1-1-1,9-17 12,2 0 272,1 0-306,0-1 12,4 4-24,1-5 165,4 2-80,1-7 128,6-2-61,-2-3 6,6-1 27,-5-3 79,0-3 415,1-3-297,0-2 72,-1-1-32,0-1-57,-1-3 145,2-6-263,-4 3-72,-1-5-18,-5 5-55,-3 0-73,-1-9 33,-3 6-50,-2-6 39,-3 10-39,-2 1-89,-1 2-91,-2 2-111,0 0-146,-2 2-240,0 2-248,-3-1-307,0 2-325,-2 0-202,0 1-459,-2-1 1370,2 1 0,8 3 0,4 0 0</inkml:trace>
  <inkml:trace contextRef="#ctx0" brushRef="#br0" timeOffset="248830">16921 3528 5242,'13'-37'50,"0"0"0,0 3 1,-7 7 844,-24 11-811,2 4 40,-7-4 21,2 7 18,-1 0-7,-3 4-27,-4 1-250,-3 3 205,-4 2 0,-2 4-28,-4 3-16,-1 3-1104,-3 2 1086,-1 2-16,-2 2-1,-1 2 1,-1 1-6,0 0 11,0 2 0,2 0 6,0 2 11,0 0-107,1 3 107,1 2 11,1 2-654,23-14 0,0 1 657,1 0 0,0 1 11,0 1 1,0 1-352,1 0 0,0 1 362,2 1 1,-1 0 195,1 2 1,1 0-214,2 1 1,0 0-12,1 1 1,0 1-238,3 1 0,0 0 217,2 0 1,1 1-9,1 1 1,2-1-1,2 1 1,0-1-6,1 0 0,3 0 5,3 11 0,4-1-5,-2-10 0,2-1 5,5 7 1,3-1 8,13 9 828,7-5-795,-5-13 1,3-2-26,-7-6 0,1-1 57,11 5 1,2-3-64,-9-6 1,0-3 11,3 0 0,2-1-11,0-2 1,3 0 0,-2-2 1,8 1 0,0-2-353,-5 0 0,2-1 0,-2-1 350,4-2 1,-2-1 2,1-1 1,-1-2-7,0 0 1,0-1-165,-2-2 1,0-1 166,-1-1 1,0-1-9,-2-1 0,0-1 14,-1-1 1,-1 0-10,-1-1 1,-1 0-3,0 0 0,-1-2-3,-1 1 1,-1-1-7,-1 0 1,-1 0 5,-1-1 0,-1-1-100,-1 1 0,0 0 94,-2-1 1,0-1 11,18-19-161,-2-2 150,-6-3-6,-2-3-12,-6-2-5,-11 11 1,-3-1 7,-3 10 1,-2-1 383,1-9 1,-3 2-398,-6-13-23,-6 17 0,-3 1 12,-11-13 24,5 16 1,-3 2 14,-15-6 16,-6 5 6,-3 1 17,-5 5-6,-2 3 260,-2 3-282,25 9 0,0 1-12,-1 0 1,-1 1-6,0 2 0,0 0-9,-1 0 1,0 1-17,0 1 0,-1-1-6,1 2 0,0-1-11,-1 1 0,1 1 0,1 0 0,-1 1-6,2 0 1,-1 1-12,2 0 0,-1-1-38,-24 5-65,4-1-90,4 2-140,5-2-325,4 2-768,6 0 1485,7-1 0,11-2 0,5-3 0</inkml:trace>
  <inkml:trace contextRef="#ctx0" brushRef="#br0" timeOffset="249838">18242 9946 9341,'-8'0'481,"2"0"-285,6 0 1865,0 0-1674,50-20 120,-22 12 0,1-1-390,10-4 1,-1-1-1171,-4 6 0,-3 1 1159,2-1-293,9 0 115,-14 4-225,4 0 51,-16 3-45,-4 0-169,-2 0 1338,-2 1-1796,-2 0 638,-1 0-1278,0 0 1602,0-1 0,-3 1 1,1-1-1</inkml:trace>
  <inkml:trace contextRef="#ctx0" brushRef="#br0" timeOffset="250263">18936 9643 10180,'-33'-12'157,"0"0"0,2 0 0,6 7-22,11 15 736,-1 3-781,1 1-23,0 2-33,1 2-40,1 1-11,1-1-33,3 2-17,1-1-40,3-1-27,2-1-13,1-2 275,3-1-218,1-2 143,7 0-58,1-5 465,5 0-398,-3-6 5,2-1 0,0-3-27,1-1 32,0-4 1,0 0 23,-1-2-12,0 0 22,-1-1-10,-1 0-1,-1 1 73,-1 0-51,-2 1 12,-2 2 11,-1 1 23,-3 2-18,0 2 6,-1 0 628,-1 2-415,-1 4-39,0 1-12,0 5-116,-2 1-35,-1 1 29,-1 3-79,-2 1-79,1 2-50,-1 0 68,1 2-130,1-1-38,1 1-6,1-1-191,1-1 5,2 1-32,0-2-118,2 0-113,0-2-100,1-1-190,1-2-242,-1-2-307,0-1-768,1-3 2179,-1-1 0,-1-3 0,-2-1 0</inkml:trace>
  <inkml:trace contextRef="#ctx0" brushRef="#br0" timeOffset="250600">19141 9700 10830,'-2'39'35,"0"0"1,0-3-1,1-7-68,1-11 867,1-2-857,2-1 292,1-1-269,4-1 0,0-2 11,2-2 166,2-2-137,0-2 546,3-2-435,0-1 62,3-2 83,-1-3 416,9-8-388,-5-1-66,3-6-17,-7 2-56,-2 0 27,-3-2-44,-3-1-10,-3 2-29,-3-3-34,-1 1-11,-3-1-56,-2 1-11,-3-2-62,-3 2-6,-7-7 18,4 7-62,-5-2-118,5 10-101,2 2-179,-1 4-213,2 1-251,-1 3-388,1 2-380,0 3 1725,0 2 0,4-2 0,1 0 0</inkml:trace>
  <inkml:trace contextRef="#ctx0" brushRef="#br0" timeOffset="251090">20282 9774 11782,'36'-1'160,"0"0"1,-3 1 0,-4-2-60,-4-2-117,-1-1-271,11 0 35,-10 1-1036,15-3 84,-19 4-829,5-1 2033,-12 1 0,-6 1 0,-3 1 0</inkml:trace>
  <inkml:trace contextRef="#ctx0" brushRef="#br0" timeOffset="251500">20891 9532 11043,'-36'13'188,"1"-1"1,3-1 0,5 0-122,11 1-17,2 1-10,1 0-40,2 1-17,0 0-22,3 1-17,0 0-101,2 6 78,3-6-16,2 3-84,9-3 101,0-6 33,9 1 62,-2-6 11,3-2 5,1-2 29,1-2-6,0-2 5,-1-3 35,-1-1-1,-1-1 11,-3 0 1,-2-1 94,0-2-83,-5 2-6,0-2 11,-4 5-16,-2 0 145,-1-1-123,0 3 22,0 0-67,0 4 274,0 1-150,0 5 4,0 1-72,-1 6 45,-1-1-17,0 2-45,-1 2-11,1 2-39,-1 1 6,0 2-46,1 1 18,0 2-51,1 1-73,0 1-39,1-1-1731,10 26 1081,-4-23-504,7 18 101,-5-31-712,0-3 1877,-1-4 0,-3-3 0,-1-3 0</inkml:trace>
  <inkml:trace contextRef="#ctx0" brushRef="#br0" timeOffset="251844">21136 9705 11998,'-5'40'24,"0"-1"0,0-2 0,3-7-29,5-15 377,0-1-361,3-1 137,1-1-131,1-2 128,3-1-39,1-3 247,1-3-174,0-1 123,2-2 6,0-3 101,0-2 39,0-3-22,-1-2-45,-1-1-28,-1-2-68,-1 0-72,-2-1-45,0 0-78,-3-1-1,-1 0-72,-3 0 0,-1 0-34,-3-1-39,-2 0-67,-9-9 50,2 6 6,-7-4-11,4 8-85,-1 3-78,1 4-78,-1 2-941,-7 4 212,5 3-2060,-10 7 3108,12 0 0,2 0 0,8-3 0</inkml:trace>
  <inkml:trace contextRef="#ctx0" brushRef="#br0" timeOffset="252240">21904 9704 9794,'-5'0'908,"1"0"2094,4 0-2509,47-9-1538,-24 5 1190,8-2 1,0 1 134,-3 2-134,0-1-118,0 1-298,0 0 57,-1 0 186,-2 0-1182,4 0 313,-8 1-169,1 0-117,-9 1-358,-2 1 1540,0-2 0,-5 2 0,0-1 0</inkml:trace>
  <inkml:trace contextRef="#ctx0" brushRef="#br0" timeOffset="252658">22579 9444 10868,'-35'10'140,"0"-1"0,3-1 0,6 2-39,12 4-11,1 2-6,1 1-34,0 1-10,2 0-40,2 0-12,1 0 414,3-3-446,2 2 134,1-2-265,8 3 218,0-4-43,8 0 279,-1-7-222,2-4 10,0 0-17,0-3 34,-1-2-22,-1-2-1,0-3 12,-1-1 140,3-8-95,-5 5-6,3-6-40,-7 6 12,0 0-11,-1 0 22,-1 1 6,-1 2-6,0 0-11,-2 2 23,0 2 22,-1 1-29,0 1 404,-1 2-173,1 5 94,0 1-43,-1 5-91,-1 1-5,0 2-46,-3 3-16,0 2 68,-4 12-220,1-6-72,-2 10 51,4-10-384,1 0 193,1 0-129,2-1-139,0-1-158,2-2-146,1-2-173,1-3-1568,4 1 863,-1-7-433,2 0 2023,-1-6 0,-4-3 0,1 0 0</inkml:trace>
  <inkml:trace contextRef="#ctx0" brushRef="#br0" timeOffset="252983">22859 9535 9850,'5'-6'454,"-1"2"-152,-4 4 897,0 0-1054,-10 58-1258,5-34 1143,-1 11 1,0 0 20,2-14 279,2 0-296,0-1 5,2-1-11,1-2 23,2-1 16,2-3 62,2-3 962,1-1-878,2-3 50,1-3 23,0-2 16,1-3 73,0-2-16,1-3 5,-1-3 45,1-1 0,0-1-23,-2-1-61,0-2-67,-1-2-73,-2 0-6,-1-2-17,-1-2-55,-3 0-74,-1-2-106,-5-27 23,-3 18-1502,-5-20 1423,-1 26-50,-3 3-705,-14-8 261,9 13-424,-9-4-526,15 16-651,0 2-4368,2 1 6592,3 1 0,4 2 0,2 0 0</inkml:trace>
  <inkml:trace contextRef="#ctx0" brushRef="#br0" timeOffset="256531">18002 11837 7626,'-2'-3'-28,"0"1"1361,2 2-688,74-8-320,-35 4-524,11-2 1,2 0 455,-1-1-1031,-23 4 1,0-1 851,3 0 1,1 0-15,2 0 0,0 1-5,2-1 0,1 0 2,1 0 1,1 0 2,0 0 1,3 0 0,-3 1 1,6-1 0,1-1 0,-4 2-896,-3-1 0,-3 1 1,3 0 841,6-1 1,3 0 0,1 0-1,-5 1 7,10-1 1,-2 0-866,3-1 1,0 1 845,-17 2 0,1-1 0,-1 0-326,1 0 1,1 0-1,0 0 337,0 0 0,1 0 1,0 0-137,1 0 1,0-1 0,0 1 140,1 0 1,0 0 0,0-1-6,1 1 0,0-1 1,0 1 8,0-1 1,1 1 0,0 0-8,0-1 0,0 0 0,0 0 5,1 1 1,0-1 0,-1 0 165,0 0 0,0 1 0,3-1-132,0 0 0,4 0 0,0 0 0,-3 0-13,3 0 0,-2 0 1,3 1-8,-4-1 0,3 0 0,-1 1 1,-3 0 132,-1-1 0,-3 1 0,2 0-109,0 1 0,4-1 0,0 0 0,-3 1-23,2-1 1,-2 1-1,2 0-8,-4-1 0,3 1 1,-1 0-1,-3 0 6,-1 0 1,-4 1 0,1 0-142,-1-1 0,0 1 0,0 0 167,-1 0 1,0-1 0,0 1 43,17-1 0,0 1-3,-2-1 0,0 0 28,-1 0 0,-1 1 11,-2 0 0,0-1-19,-2 1 0,0 0 50,-1 0 0,-1 0 120,-2 0 0,-1 1-153,0-1 0,-1 1 2,-2 0 0,-1 0-34,-1 0 1,-1 0 98,-2 0 0,0 0-129,-2 0 0,-1 0-17,-1 0 0,-1 0 17,24 0 891,-3 1-908,-6 0-6,-5 0-11,-5 1 124,-5 0-163,-5 0 1693,-5 0-1799,-5 0 1584,-3 0-1753,-6-1 1426,-2 2-1734,-4-3 1057,-1 1-1582,-3 1-327,-3-1-2894,-9 1 4329,4 0 0,-1 0 0,9-1 0</inkml:trace>
  <inkml:trace contextRef="#ctx0" brushRef="#br0" timeOffset="257269">17879 12609 8590,'-8'2'863,"1"0"-533,7-2 2952,0 0-2761,40-3 11,-19 1-11,33-4-1027,-28 1 914,2 0-116,0 0-68,0-1-44,-2 1-119,-1 1 214,-4 1-308,-2 1-18,-6 1-27,-2 0-68,-5 1-269,-2 1-66,-2 1-352,-1 1-293,-2-1-179,0 1-319,-2-2 1624,0 0 0,2-1 0,0 0 0</inkml:trace>
  <inkml:trace contextRef="#ctx0" brushRef="#br0" timeOffset="257713">18594 12329 11536,'-34'2'319,"0"1"1,3 0-1,6 2-140,10 8-5,1 3-40,0 0-55,1 3-46,0 1-10,2-1-34,0 9-34,3-9-50,2 7 5,4-11-22,1-2 6,4 0 50,2-3-12,4-3 35,3-3 33,3-3 0,1-2 5,2-2 29,0-4-12,0-2 90,8-8-50,-7 3-17,5-6 0,-10 6 78,4-5 50,-5 0-100,-1 0 22,-5 4 213,-5 3-190,-1 6 263,0-1-208,-1 7-38,-2 5 16,0 1 45,-2 4 45,0 1 28,0 1-45,0 3 56,-1 1-39,0 2-67,-1 2-107,1 1 11,-1 1-111,0 11-12,2-8-84,1 7-95,2-11-124,2-1-38,0-1-370,1-3-286,3-2-347,0-2-515,2-4 1904,1-1 0,-3-4 0,-1 0 0</inkml:trace>
  <inkml:trace contextRef="#ctx0" brushRef="#br0" timeOffset="258070">18827 12383 9453,'4'-6'610,"0"2"-173,-4 4 2184,0 0-2425,-9 53-364,4-31 199,-1 11 0,0-1 3,2-12-12,1 0 25,1 0-81,0-2-5,2 0 6,2-2 33,2-1 33,2-2 6,3-2 6,0-1 50,3-2 45,1-2 40,1-3 249,1-1-133,1-4 909,20-13-757,-11 3-965,13-11 842,-16 6-129,-1 0 5,-2-1-21,-3 0-57,-3 0-67,-5 0 0,-2 1 22,-2 0-55,-3 0-46,-2-1-111,-2 0-264,-8-8 219,-1 8-34,-6-3 534,-5 9-1413,-3 6-840,-5 2 576,9 5-279,6 1 1635,7 2 0,4-3 0,2 1 0</inkml:trace>
  <inkml:trace contextRef="#ctx0" brushRef="#br0" timeOffset="258855">20307 12480 9733,'-7'0'728,"2"1"1871,5-1-2297,42 0-223,-21-1-769,35-1 679,-31-2-12,0 0-61,1-1-28,-2 1-31,0-1-170,-2 0-130,-2 1-196,-2 0-128,-2 1-1468,1-2 2235,-5 0 0,-2 1 0,-6 2 0</inkml:trace>
  <inkml:trace contextRef="#ctx0" brushRef="#br0" timeOffset="259097">20763 12144 8926,'2'-4'667,"-1"1"2817,-1 3-3199,-5 53-2088,3-29 1895,-1 9 0,0 0 26,2-7-23,0 0-117,0 2 613,1 0-675,0-2-106,2 0 342,3-3-399,2-1-436,8 4-120,-4-8 30,5 1 812,-6-8-1518,-1-4 1479,-1-1 0,-3-4 0,-2 0 0</inkml:trace>
  <inkml:trace contextRef="#ctx0" brushRef="#br0" timeOffset="259532">20940 12129 10840,'28'5'151,"1"1"1,17 6-146,-44 3 581,-1 2-609,-1 0 195,-1 1-206,-1-1 21,-2 0 64,-1 0-103,0 0 321,-1-1-326,0-1 28,0-1-17,0-2 23,2-1-29,-1-1 12,2-2-23,0-2-10,1-2-29,1-1 84,4-1 17,0-2 17,4-1-12,2-2 18,1-2-12,2-1 28,1 0-5,1-1 11,-1 1-1,1 0-4,-1 1 21,-1 1-16,-1 2 11,-1 0 6,-1 2 10,0 0 18,-1 2 11,0 1 0,-1 3 11,-1 1 17,-1 1 45,-1 2 10,-2 0 24,-1 1 32,-1-1 18,-2 1-12,0-1 6,-4-1-67,0-1-62,-2 1-95,-1-1-56,-1-1-44,0-1-348,-6 2-499,1-1 158,0-1-259,3-3-380,6-2-746,3-1 2146,1 0 0,1 0 0,1 0 0</inkml:trace>
  <inkml:trace contextRef="#ctx0" brushRef="#br0" timeOffset="259870">21471 12009 9234,'-31'22'37,"0"-1"0,3-1 1,6-2 1000,16-7-1083,2 1 855,1 1-793,2-1 430,1 3-413,5 6 1065,0-4-1060,4 5-6,-1-7 51,0 0-5,2-1 50,-1 1 11,2-1 0,0 0 39,0 0 605,5 6-571,-4-5-28,3 4 11,-7-6-50,0-1 5,-2 0-6,-2-2-61,-1-1 18,-2 0-74,-1-2-85,-2-1-32,-3 0-135,-1-1-146,-3-1-78,0 0-252,-2-1-168,0 0-286,0 0-285,-1-1-673,1-1-229,0 1 2341,4-2 0,2 1 0,3-1 0</inkml:trace>
  <inkml:trace contextRef="#ctx0" brushRef="#br0" timeOffset="260134">21418 12067 12108,'35'-5'-26,"-1"-1"0,-2 1 0,-4 0-64,-9 2-67,-1-1-162,1-1-213,-1-1-207,1 0-62,0 1-437,1 0-172,5 1 0,-12 1 0,0 1 1</inkml:trace>
  <inkml:trace contextRef="#ctx0" brushRef="#br0" timeOffset="260651">22512 12241 8702,'-11'4'1854,"3"-1"-835,8-3 1457,0 0-2207,39-9-12,-18 4-72,34-7-943,-27 6 831,1 1-129,0 0 214,-1 1-270,-2 0-73,-2 0-140,-4 1-61,-2 0-252,-3 1-321,-2-1-278,-2 1-376,-1-2-628,-1 1 2241,-1-1 0,-3 3 0,-3-1 0</inkml:trace>
  <inkml:trace contextRef="#ctx0" brushRef="#br0" timeOffset="261055">23161 11870 6281,'-40'10'1183,"6"2"1101,31-6-2055,1 2 827,0-2-883,1 0 475,0 1-457,1-1 1524,-1 0-1631,0 0 17,1-1-29,-1 0 7,0-1 106,-1 2-113,1-2-10,-2 1 78,2 0 17,-1 2 263,-2 7-207,2-2-1,-1 8-21,3-4 213,-1 16-309,1-11 0,1 12 34,1-15-68,0-1 57,2 8-12,-1-5 40,3 15-73,-2-12-90,1 5 17,-2-7-73,2-2-145,0 0-157,0-3-185,1-2-1087,1 0 409,-2-5-437,3-3 1675,-2-4 0,-2-2 0,0 0 0</inkml:trace>
  <inkml:trace contextRef="#ctx0" brushRef="#br0" timeOffset="261782">23396 11929 12836,'-36'25'166,"0"0"0,3-2 0,7-2-127,16-4-39,3-1-50,3-1 0,2-1 22,2 0-12,2-1 85,7 5-6,0-4 6,5 2-6,-4-5 6,7 2-6,-5-2-16,5 1 22,-6-2 50,0 0-11,0 1 45,0-1 55,0 1-44,0 0 34,0 0 145,3 7-156,-4-5-40,3 5-11,-6-5-28,-2 0 17,-1-1 27,-3 0 97,-1 2-124,-2-4-23,-3 0-95,-2-4 51,-2-2-157,-1 0-7,-3-1 2,0-2 4,-1 0 35,0-1-23,1 0 0,0-2-151,2-1 5,2-2-67,2-3 23,3 0 61,2-4 95,1-1 68,3-3 44,1-2 12,4-1 5,2-2 101,6-11 6,-2 7-503,6-8 474,-5 11-49,2 0 55,7-8-34,-5 8-5,4-5-158,1 4 181,-7 8-6,5-5-12,-8 9-16,1 1 5,-1 1 23,0 2 11,-1 2 430,1 2-474,2 1 207,-3 3-208,2 2 17,-5 2 17,-1 2 106,5 16-129,-4-8 18,2 13-29,-7-12 17,0 1-17,-1 1 39,1 0-78,-1 0-22,0-1 28,1 0-40,0-1 84,1-2-22,0 0 28,1-3-16,0-2 88,1-1 35,0-3 27,1-2 68,0-2-62,3-2 5,0-1 12,1-3 1,2-4 21,3-1 67,0-3 381,19-19-638,-13 9-767,11-15 604,-18 13 146,-4-1 34,-2-2-305,-2-2 343,-3 0 1,-2 1 50,-2 0 23,-4 4 106,-2 1-146,-4 4-89,-2 3-90,-4 4-139,-1 3 32,-3 4-72,-2 2-50,-1 2-68,-3 1-94,2 2-91,-1 1-537,0 2-28,1 1-320,-1 0-396,2 0 1836,-4 1 0,13-3 0,-1 1 0</inkml:trace>
  <inkml:trace contextRef="#ctx0" brushRef="#br0" timeOffset="263340">18004 8720 8357,'-7'43'95,"-1"0"0,1-4 1,1-4-7,1-8 1,0 0 11,2-1-40,0-2 525,2 7-513,0-10 561,2 2-510,2-10 16,1-6 307,2 0-273,1-5 561,2-1-584,2-5-27,1-3-18,2-4 6,2-3-56,1-4-145,2-2 122,0-1-10,0-3-186,8-9 191,-7 8-17,4-8-5,-10 13 33,5-17 0,-7 11 11,0-5 18,-8 17 455,-3 9-523,0 3 208,-1 1-157,0 6-7,-1 2-16,0 8-22,-2 2-23,-1 2-11,-3 12 0,3-6-409,-2 6 414,3-9 7,0-1-40,2 5 95,2-5 50,2-3 29,3-9 0,1-7-1,1-4-33,1-3 550,5-10-539,-4 1 0,4-7-61,-5 5 55,1-10-27,-5 6-29,2-7-66,-5-2-247,-2-4 45,-1-1-467,-1 1 260,-1 11-141,1 2-179,1 3-140,0 4-195,0 2-405,1 3-771,0 4 2273,1 1 0,-1 3 0,1-1 0</inkml:trace>
  <inkml:trace contextRef="#ctx0" brushRef="#br0" timeOffset="263560">18475 8784 9239,'35'-24'13,"0"0"0,-3 2 1,-5 5-37,-12 12 1135,-2 1-1174,0 1 374,-2 1-441,-2 2-73,-1-1-66,-3 2 120,-2 1-350,-1 3-599,-3 8-549,-2-1 1646,-2 4 0,2-9 0,0-2 0</inkml:trace>
  <inkml:trace contextRef="#ctx0" brushRef="#br0" timeOffset="263723">18521 8881 11776,'31'-6'-17,"0"0"1,23-4-175,-22-1-398,-9 4 219,7-2-229,-11 3 175,-2 1-584,-2 0-381,-1 1 1389,-3 0 0,-4 2 0,-3 1 0</inkml:trace>
  <inkml:trace contextRef="#ctx0" brushRef="#br0" timeOffset="264083">18987 8649 9955,'-15'35'103,"1"1"0,0-4 0,4-4 1009,9-11-1107,1-5 399,3 3-342,3-6 198,1-2-30,9 0 426,-1-3-561,4 0 140,7-6-22,-5-1 33,7-4-22,-8-1 51,-2-2-1,0-2-5,-2-1 0,-1-2-17,-3-1-51,-1 0 18,-2 0 117,-1-7-224,-5 6-95,0-5 0,-5 6-17,-2 1-34,-3 1-27,-3 2-85,-3 0 51,-4 3-51,-1 3-174,-12 2 7,6 2-90,-7 2-146,12 3-269,2 1-235,3 2-274,3 0-488,2 1 1815,3 2 0,2-4 0,2 0 0</inkml:trace>
  <inkml:trace contextRef="#ctx0" brushRef="#br0" timeOffset="265202">18620 8744 10758,'14'2'627,"1"-1"-442,-6-1 11,2 0-23,2 0-22,-1 0-5,3-1-39,0-2-40,1 0 45,8-5-112,-6 3-22,5-3-51,-8 2-11,-2 0-45,-3 1-258,0-2 34,-4 1-89,-2 0-90,-2 1-67,-1 0-112,-1-1-186,0 1-268,0-1 1165,-1 0 0,0 3 0,1 1 0</inkml:trace>
  <inkml:trace contextRef="#ctx0" brushRef="#br0" timeOffset="265518">18741 8523 6148,'19'42'398,"-1"-6"1627,-7-29-1913,1 0 1174,1-1-1180,0 0 762,5 2-795,-4-1 1982,6 4-2005,-9-5-27,0 3 44,-6-3 291,-1 1-296,-3 0-17,0 1 5,-1-1 6,0 6-11,-2-2-17,-1 2 112,-4 1-50,1-4 5,-3 4-17,1-6-5,0 1-51,-2-1 6,0 0-28,-1 0 0,-2 0-78,0 0-17,1-1-84,-1 1-17,1-1-51,1 1-66,1-1-96,3 0-219,1-1-341,3 0-403,2 0-796,1 0 2168,1-1 0,0-2 0,0-1 0</inkml:trace>
  <inkml:trace contextRef="#ctx0" brushRef="#br0" timeOffset="266559">20309 8662 9083,'9'-10'347,"-2"3"-167,-7 7 408,0 0-499,-2 69-55,0-47-1709,1 18 0,-1-5 1725,2-26 749,0-1-709,1-2 50,2-2-6,1-1 6,1-2 146,13-5 2422,-6 0-2714,9-6 17,-8 0 12,0-1-12,-1-2 6,-2 0-1,-1-1 1,-1-1-17,-1 1 6,-1-1 16,-1 3 1,0 0 21,-1 3-27,-1 1-39,0 3-45,-2 1-96,1 3 146,0 3 45,0 2 40,0 7-24,0-2 7,-1 6 5,0-4 0,-1 2-11,2 0-6,-1 1-11,2 0 17,0-1-6,2-1 39,0-1 23,1-2 0,2 0 269,4-2-118,-2-3 78,4-1 354,0-6-416,-3-2-4,4-4-68,-5-1-62,-2-2-11,1-1-33,-3-1-40,0 0 40,-2-1-34,-2 0-56,-1 1-28,-1 0-39,-3 0-12,0 1-55,-3-2-17,0 2-85,-1-2-72,0 0-50,0 1-79,1 0-599,-1-4 408,3 7-122,0-3-112,3 9-1827,1 1 2689,1 2 0,-1 2 0,1 0 0</inkml:trace>
  <inkml:trace contextRef="#ctx0" brushRef="#br0" timeOffset="266874">20768 8632 9531,'-7'3'935,"1"0"-688,6-3 150,0 0-419,46-1-1193,-26 1 1170,36 0-5,-37 0 223,-3 0-369,1 0-101,-3 0-101,-1 2-89,-4 1-79,0 2 801,-4 1-1814,-2 6 1579,-1-3 0,-2 0 0,0-5 0</inkml:trace>
  <inkml:trace contextRef="#ctx0" brushRef="#br0" timeOffset="267039">20804 8844 10819,'33'-11'-88,"-1"0"0,-1 1 1,-5 1-159,-7 3-230,1 0-421,-1 0-761,0-1 1658,-3 1 0,-7 3 0,-3 0 0</inkml:trace>
  <inkml:trace contextRef="#ctx0" brushRef="#br0" timeOffset="267462">21231 8581 9874,'-21'36'54,"0"-1"0,1-1 0,6-9 13,13-20 724,2 0-712,2-1 227,1-1-261,5-1 105,2-1-156,2 0 376,2-2-426,2 0-28,0-2-50,0-1-40,0 0-83,-2-1-68,0 1-50,-2-2-17,-1 0 45,-3-1 78,-2 0-118,1-5 213,-4 2 0,1-4 1,-3 4 27,-1 0 51,0 0 61,-1 0 40,0 0 39,0 0 39,-1 1 33,0 1 18,-2 2 16,0 2-11,0 1 6,-1 1 17,0 2 38,0 0 40,1 3 50,-1 0 23,0 4 16,-1 1 12,1 2 33,-1 2 364,-3 10-357,2-5-52,-2 8-16,4-5-96,0 0-128,1 1-113,2 9-77,0-7-52,0 5-88,2-11-40,0-1-85,3-1-161,1-3-186,1-1-279,2-3-516,1-2 1507,3-2 0,-6-3 0,1 0 0</inkml:trace>
  <inkml:trace contextRef="#ctx0" brushRef="#br0" timeOffset="267724">21578 8561 8898,'0'-8'936,"0"3"-556,0 5 1480,0 0-1613,-26 45-91,19-27-78,-6 9 1,1 0 134,12-12 33,1 0-66,0 0 83,2 0-28,-1 0-45,1 1-5,-2-1-28,2 5-168,-2-6-51,0 2-72,-1-7-17,0-2-90,-1-1-45,-1-2-184,-2-2-343,0-1-324,-1-1-459,1-1 1596,-2-2 0,3 2 0,0-1 0</inkml:trace>
  <inkml:trace contextRef="#ctx0" brushRef="#br0" timeOffset="267906">21466 8582 5898,'35'2'-458,"0"1"1,-2-1-1,-6-2 1316,-8-6-2152,1-1 918,2-1 1,-11 4 0,0 1-1</inkml:trace>
  <inkml:trace contextRef="#ctx0" brushRef="#br0" timeOffset="268687">22325 8573 13961,'-2'30'266,"0"0"0,-2 21-182,1-26-44,1-6-7,-1 6-5,2-9-39,0-1 22,1-3-72,0 1 94,1-5 18,2-1-51,1-4-23,2-3-16,1-2-11,1-2 66,1-3-66,1-2-12,0 0 23,-1-3-62,5-5 101,-4 2-50,6-9 28,-3 6-1,0 2 6,-2 2 6,-4 7 0,-2 0 0,1 4-62,-2 0 11,0 2 6,-3 2 0,1 1 56,-1 1 12,-1 1-1,1 3-22,-1 1 33,0 1 23,1 1 0,-1 2 5,1 0 23,0 1-23,1 1 107,5 4-79,-2-4 18,5 2 27,0-6 17,1-1 0,0-3 28,3-1 5,0-3-49,1-1 78,0-1 33,-1-2-61,-2-2 178,3-7-251,-5 0 11,-1-4 11,-5 3-83,-3-2-80,0 0-66,-2-1-107,-2 0-44,-3 1-29,-2-1-459,-3-6 274,3 5-134,-2-5-123,5 8-156,1 1-159,2 2-172,1 2-432,0 1 1647,3 2 0,-1 2 0,0 1 0</inkml:trace>
  <inkml:trace contextRef="#ctx0" brushRef="#br0" timeOffset="268908">22754 8567 10942,'37'-1'32,"1"1"0,-3-1 0,-5 0-27,-7-4-27,0 1-1,1-2-500,0 1 467,0-1-196,5-2-11,-9 3-123,1-2 35,-12 3-350,-3 1-252,-2 0 953,-2 1 0,-2 0 0,1 2 0</inkml:trace>
  <inkml:trace contextRef="#ctx0" brushRef="#br0" timeOffset="269151">23009 8416 8444,'-5'-3'1238,"1"1"1681,4 2-2387,35 28-292,-22-17 29,27 22-11,-32-24 543,8 16-650,-7-10 0,5 12-5,-10-15-51,0 0-6,-1-1 23,-1-1-11,-2 0 23,-1-1 16,-2 0-73,-3 1-67,-3-1-67,-2 1-84,-4 1-91,-1 0-54,-2 0-147,-2 1-173,0 0-308,0 0-448,1-1-504,4 0-1334,2-2 3210,5-2 0,3-4 0,3-2 0</inkml:trace>
  <inkml:trace contextRef="#ctx0" brushRef="#br0" timeOffset="269794">23444 8424 10158,'4'8'135,"0"-2"-34,-4-6 229,0 0-296,-35 56-29,21-37-514,-6 12 1,-1-1 524,10-20 238,1-2-214,0 0 21,1-3-5,1-2 28,3 0 23,-1-3 617,3-2-825,0-2 23,4-2 22,1-1 11,2-2-50,11-10 72,-5 7 23,8-8 12,-8 10-1,0 0 6,0 0-1,-1 2 12,1 0 0,-1 1 12,0 2-1,-1 1-17,-1 1 6,-1 2-28,0 1-11,0 0 0,2 6 22,-2-1 0,2 7 0,-5-4 23,0 1 22,1 2 45,-1 0-17,1 0 45,0 2-6,1-1 17,1 0 33,0-1 7,3 0 16,0-1 28,2 0 23,1-3 5,1 0 229,8-3-246,-4-1 1,6-2-18,-7-3 196,9-5-190,-7-2-50,6-3 56,-9 1 38,-3-1-43,-3-1-12,-3 0-84,-2-2 27,-2 1-139,-2-1-34,-4-1 17,-2 0-112,-4 0 68,-3-1 27,-3 1-17,-2 0 1,-2 1-1,-2 1-11,0 2 12,1 2-57,-1 2-51,2 1-155,-1 2-119,3 2-873,-7 2 247,8 0-422,-3 2-996,8 0 2459,1 3 0,4-2 0,2 1 0</inkml:trace>
  <inkml:trace contextRef="#ctx0" brushRef="#br0" timeOffset="299381">21585 8377 7475,'0'-7'538,"0"0"-281,0 7 1284,0 0-1479,-8-1-17,6 0-23,-7 0-11,7 1-11,0 0-39,-1 0-11,-1 1-12,0 0-16,1 0-46,-3 0 68,1-1 6,0 0-73,-1 0 67,2-1 0,-1-1-45,2-3 67,1 0-10,-2-6 32,2 4 18,-1-4 5,0 2 0,0 1 23,0-1 0,0 1 27,-1-1 6,0 1 12,1 1 10,0 1 1,1 1-17,0 1 11,0 2-6,1-1-11,1 2 695,-1 0-493,-1 7 89,0 1-22,-2 8-28,0 2-112,-2 5 34,-2 15-196,2-6 44,-4 23-960,5-23 899,-1 11-34,2-16-334,1 0 329,0-2-6,-1-2 0,0-1-12,0-3 1,0-1 33,-2-2-11,2-1 23,-3 0-12,2-4 40,-1-1 884,2-5-856,0-3 337,1 0-415,1-1-68,0-1-29,0-2 1,1-2 17,1-3 33,0-1 6,0-1 34,0-2 11,2-2-12,-1 0 23,3-3-28,-1 0 23,1-2-7,0-2 29,0-1 11,1-2-17,-1 0 29,0 1-1,3-7-22,-3 9-23,2-2 6,-3 12 6,-1 3-40,0 4 40,-1 1 111,0 3 34,-1 7 18,0 2 5,0 8-90,0 0-17,-1 3-17,-1 3-284,-2 0 290,0 2-40,-1 0 12,-1-1-28,0 1 6,1-2-12,-2 0-5,1-1 28,0-1-17,-1 0 39,0-1-22,-1-2 11,2 1 22,-1-1-16,1-2-17,0-1 22,1-2-11,0-3-56,1-1 28,0-2 145,1-2-240,1-1-45,0-1-1821,1-2 1519,1-6 50,2-1-11,0-5-45,3 2-18,0-2 18,1-1 28,1-3 28,0-1 0,1-1-11,-1-1-62,2-1 465,-1 0 0,-3 9 0,-2 1 0</inkml:trace>
  <inkml:trace contextRef="#ctx0" brushRef="#br0" timeOffset="300134">21593 8462 11939,'-22'32'147,"1"0"1,0-2 0,5-4-36,9-8-50,0 2-17,0 0-34,1-1-11,1 0-11,1 0-17,2-1-23,0-1-5,1-1 17,1-1 0,2-1 22,1-1 11,2-1 23,0-3 11,2 0 28,0-3 23,2 0-23,1-2 16,1-2 29,0-1-11,1-1 11,0-2 123,5-3-140,-4-2 61,3-2 12,-5 0 28,0-1-12,-1 0-44,0-2-11,0 0-6,-2-1 28,1 0-56,-2 0 28,2-9-73,-2-2-17,-1 0-10,-3-1-35,-3 8 57,0 0 27,-3 0 7,-1 0 55,-3 1 62,-5-4-90,2 6 50,-4-2-117,3 8-28,0 2-44,0 2-52,-1 3 63,1 1 33,-2 4-11,1 3-17,-1 4-28,1 3-28,0 1-6,1 3 23,1 0 0,2 0-23,0 1 17,3 0-112,-1 7 73,2-7-123,0 11 118,3-14 10,0 4-10,1-7-35,1 0 35,1-2 22,3 0 16,1-1 34,1-2 23,2-1 0,7-3 38,-4-2 1,6-1-17,-7-3 28,2-1 34,4-9-62,-5 2-23,4-5-27,-7 2 50,-1 0 50,-1-1-27,-1 0 22,-1-1-6,-1-1 17,0-8 28,-2 5-51,-1-5 12,-1 7 17,-1 2-29,-2 2 7,-2 1-18,-1 3-95,-3 0 40,1 4-40,-1 0-6,2 4-66,0 0-29,-3 2 141,3 1 33,-4 2-96,4 2-21,1 1-40,0 2-45,2 0-16,1 0-79,0 1-95,2 0-168,0 0-118,1-1-201,2 0 879,3 2 0,-2-6 0,2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23:2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1951 4269 6395,'3'-4'907,"-1"1"1059,-2 3-1608,12-28-111,-9 19-102,8-21-66,-11 27-6,-1 1-1,0 0 1,-1 1-22,0 0-1,0 0-11,0 0 73,-2-1-84,0 1-39,0 0 33,0 0-16,1 1 0,0 0-12,0 0-11,-1 0-11,0 0-5,-1 0 5,1 1 5,-1 0-10,1 2 10,-1 0 12,1 1-11,-1 0 10,1 1 7,1-2-6,0 2 11,-1-1 0,1 1 5,-1 0 1,0 1-1,0 0 12,-1 2 0,0 0 11,1 2-6,-2 0 18,-2 8-12,-1 4-23,-4 26 29,4-8-23,3 7 11,4-17-5,1-8 6,1 1 16,0 0-17,0 1 57,1 22-68,1-16-22,1 16-1,1-23-505,2 1 506,2-2-11,1 0-1,2-1 1,2-1 0,8 7-6,4-1 11,1-1-396,-1-3 391,-6-9 22,1 0-11,0-2 11,2 0 5,0-3-5,2 0 17,0-3-11,2-1-1,0-1 7,-1-2 10,0-1-3091,1-1 3091,0 0-92,0-4 86,-1 1-10,0-1 5,0-1 6,0 1 0,11-4-17,-9 2-19,9-3 19,-10 2-5,0 0-1,12-5 3009,-10 2-3003,9-3-6,-13 3 12,-1 1 306,-1-1-300,0 0-1,-1-1-3131,0 0 3120,-1-1 6,1-2 249,-1 1-239,0 0-21,0-1-1,0 1 19,0 0-24,0 0 17,0-1-18,-1 2 7,0-1-18,7-5 35,-7 4-1,5-5-6,-8 6 217,-1 0-216,-1 0-12,1 1 6,0 0-17,0 1 3371,1 1-3371,8-4 12,-6 5-7,7-3 1,-9 5 88,-1 0-83,0 1 12,-1 1-6,-1-1 11,-1 2-5,-1-1-1,1 0 7,5-2-18,-4 1 12,4-1-1,-5 2 6,-2-1 12,1 1-6,-2 0 11,0 0 67,3-7-62,-4 4 91,7-14-85,-10 11-11,2-6 11,-5 8-5,0-1-6,-1-1 0,0-2 5,-1 0 18,0-6-18,-3-2-33,-1 1-28,-6-3 17,2 10-11,-3-3 5,1 6-17,-6-4 29,3 3-7,-5-2-10,6 5 0,-1 0-6,0 1-62,-5 0 40,3 2-6,-4 1 11,4 3-6,-1 1-61,-12 4 51,4 0-12,-4 3 0,-3 1 51,-2 3-790,-20 6 806,24-5 6,1-1-469,2 0 441,2 1 12,1 0-29,-6 8 22,8-4-395,-6 7 390,10-4 6,0 1-1,0 4 7,0 1-7,1 1 6,1 3 1,1 0 553,1 1-559,1 2 16,1 0-27,-1 12 22,3-10-84,1 7 72,5-14 23,2-3-11,0 0 11,1-4 11,0 1 380,1 0-408,6 18 22,-1-14-43,4 14 38,-2-19 0,2 0-11,0-1 6,2-3 542,0 1-548,1-2 17,0-1 5,9 4 17,4-2 0,1-1-399,2-5 393,-7-5-10,1-3-7,2 0 1,0-1-1,0-2 12,0-2 17,9-6-17,-7 0 5,6-3 0,-10 3 1,-1-1-1,-2 0 229,0 0-162,18-16-61,-17 12-360,13-13 366,-21 14 22,0 0-32,-1-2 15,-1 0-5,0-2-1,-1-2-5,-1-1-5,-1-1-7,-1-2 115,-1-1-114,-1-2 0,-1-1 0,-2 0-17,0 0 0,-2-1 0,0 1-6,-1 0 6,-2 2-5,-1 0-7,-2 4-27,-2 2 0,-3 3-17,-1 2 0,-2 3 364,-2 2-359,-1 2-33,-11 1 39,5 3-323,-9 1 306,7 3 6,-2 3-5,-1 1-12,-1 2 11,-1 2 1,-2 0-1,0 0-39,-15 5 62,10-4-515,-10 2 554,16-4 6,1-2-247,2-1 247,3-2-1,2 0-16,4 0-34,3-1-89,4 0 134,2 1-488,3 0 374,2 0 114,3 1 0,0-1 0,1 0 0</inkml:trace>
  <inkml:trace contextRef="#ctx0" brushRef="#br0" timeOffset="20834">7128 10326 5969,'-2'-4'157,"1"2"16,1 2-178,-9-31-6,7 19-29,-7-27 7,9 30-1,-1-3-5,0 4 5,-1 0 18,-1-1-18,1-3 0,-3-5 23,1 2 6,0-4-1,2 8 12,0 0 5,0-2 6,1 1-6,-1 0 0,0 0-11,-1 0-11,1 1-6,0 0-22,1-1-28,-1 1-23,1-1 90,-1 0 0,1 5 0,0 1 0</inkml:trace>
  <inkml:trace contextRef="#ctx0" brushRef="#br0" timeOffset="23175">7068 9481 5879,'0'-5'320,"0"1"133,0 4-442,0-55-2081,0 37 2078,0-13 1,0 2 13,1 18 650,-1 0-656,2-1 342,-1 1-308,2-6-5,-1 1-28,1 0 1103,-2 2-1109,0 5 6,-1 2-6,1 0-5,-1-1-1,0 0 1,0 0-1,0 0 1,0 0 0,0 0 5,-1 0 0,1-1 6,-1 0 0,0 0 11,-1-4-17,2 5 0,-1-4 0,1 4-5,0 1-6,0-1 0,0 3-6,0 1 6,0-1-5,0 1-1,0-1 0,0 0-5,0-1-6,0 0 6,0 0-6,0-1 1,0 0 4,0-1-4,0 1 4,0-1 7,0 1 5,0 1 0,0-1 5,-1 2-5,1 0 6,-1 0 0,0-3-6,1 3 5,-1-3-5,1 1 0,0 0 0,0-1 0,0 2 0,0-1 6,0 0-1,0 1 1,1-2 5,0 1 0,0-1 1,0-2-1,0 3-6,0-3 1,0 4 5,-1 0 0,0 1-5,1-1 5,-1 1 6,1 0-6,-1-1 6,1 1-6,-1 0 12,1 0-7,0 0 1,-1 0 22,1-2-11,0 1 0,-1-1 0,1 1-5,-1 0-12,1 0 0,0 0 0,0 1-5,0 1 5,0 0-11,0 0 0,0 0-6,-1 1 6,1 0-11,-1 0 11,1 0 0,0 1 0,0-1 6,1 0-6,-1-1 0,1 0-6,1-1 6,-1 0 6,3-3-6,-2 1 0,2-1 5,-2 2 1,0 1 0,0-1-1,-1 0 7,0 0-1,0 0-6,-1 0 6,1 0-5,0 0-6,-1 0 0,1-1 6,0 0-12,0 0 6,2-3-6,-1 0 12,2-5 0,-2 6 10,1-4-4,-3 6-7,1-1 6,-1 3 1,0 0-1,0-1-6,-1 2-5,1-2 0,-2 2 0,1-1 0,0 0-5,1 0 5,-1 1 5,1-1 1,-1 2 0,0-1-1,1 2 1,-1-1-6,1 0 5,-1 0 12,1-2 0,-1 1 28,1-2-23,-1 1 12,1 0-6,-1 2 11,1-1 0,-1 2-11,0-1-11,0 1-6,0-2-5,0 1 5,0-3-11,0 2 6,0-1-1,1 2-5,0-1 23,0-4-18,0 2 1,0-2-6,0 3 0,-1 0 0,1 0-6,0 0-5,-1 1 5,1-1-10,0 0 4,0 0 7,1 0 5,-1-1-6,1 1 6,1 0 0,-1-1 0,0 0 0,0 0 0,1 1 6,-1-1-6,0 1 0,-1-1 0,1 0-6,-1 1 6,1 0 11,-1 0 17,0 0-11,-1 1-11,1-1-1,0 2 1,-1-2-6,0 2 17,0-4-12,0 3 1,0-2 5,0 2-5,0 1-6,0 0 11,0-2-5,0 2 10,0-1 1,0 0 0,0 2 0,0-1-6,-1 0 0,0 1-11,1 0-5,-2-2-12,2 1 11,0 1 1,0-1-7,0 1 12,0-1 12,0 1-1,0 0 11,0 1-11,0-1 1,0 1-1,-1-1-11,1 0 5,0 0-5,0 0-5,0 0 10,0 0-5,0-1-5,0-1-1,0 2 6,0-3-5,0 2 5,0-3 0,0 2 5,0-3 1,0 3-1,0-1-5,-1 0 0,1 0-5,0-1 5,-1 0 0,1 0-11,-1-3 5,1 2 0,-1-2 12,0 2-6,1 1 6,-1 1-6,0-1 0,1-1-6,-1 0 12,0 0-1,1 1-5,-2 1 0,1-1 0,-1-1 6,1 1-6,-1-2-6,1 3 12,0 0-1,1 0 1,-1 1-6,0 0 6,0 0-1,-1-2 1,1 2-1,-2-2 1,2 3 0,-1-1 5,1 1 17,-1-1-17,1 2 0,-1-1-11,1 1 23,0 1-12,0 0-6,0 0-419,0 0 420,4 1 5,-2-1 0,4 1-5,-3-1 16,1-2-11,-1-1-5,1 1 5,-1 0 0,0 0 0,0 1-5,-1-1 16,1 0-10,-1 0 10,0 0-5,-1 1 16,1-1-21,-1 1-1,0-1-6,0 2 1,0-1-6,0 1-6,0-1 6,0 1-11,1-2 6,0 2-1,0-1 0,-1 0 6,1 1 0,0-1 0,0 1 12,0-1-1,-1 0 0,1 0 23,-1 0-1,1 1-16,-1 0-51,1-1 68,-1 1 0,0-1-23,1 1 11,-1 0-11,0-1 1,0 0-1,0-1 6,0 2 16,0-1 124,0 1-163,-3 1 1,2-1-29,-2 1 6,1 1 0,0 0-5,1 1 5,0 1 5,1 0 6,-1 1 12,1 0-1,-1 1 1,1 1 5,0 0-6,0 1 6,0-1 0,0 0 11,0-1 0,0-1 23,0-1 22,0-1 22,1 0 376,-1-1-448,2-5-18,0-1 12,2-6-5,2-5-1,-2 2-5,2-4 0,-3 7-6,-1 2 17,-1-3 17,0 2-23,-2 2 1,0 1-1,-2 5-11,0 0-11,-1 1-5,0 1-7,0 0 7,0 0-1,-1 1 17,0 1-5,0 2 5,0 1 12,-1 1 5,1 1 0,-1 0 0,1 1-6,-1 1 0,1-1 6,0 2-5,0-2-6,1 1-1,0-1 1,1 0 0,1-1 0,2-1 0,-1 0-6,1-1 6,0-1 5,0-2 90,1-1-39,0 0-6,2-1 6,0-1-17,0-2-6,0 0 6,0-1 11,0 0 6,-2 2 11,0 0-33,-1 1-35,-4 3 12,2-1-11,-2 3 11,2-3-17,1 1-33,1-1-6,0 0 39,0 1 17,0-1 0,1 1-5,0-1-7,1 1-32,0 0-68,0 0-286,0 0-979,1 0 1377,-1 0 0,-1-1 0,0 0 0</inkml:trace>
  <inkml:trace contextRef="#ctx0" brushRef="#br0" timeOffset="24178">7397 7813 5969,'-5'0'526,"1"0"1053,4 0-1506,-14 2-6,10-1 6,-10 1-6,12-2 6,1 1-11,0 0-6,0 0-11,0 0-1,0 0-10,0 1-6,0-1 0,1 1 0,0-1 101,0 1 1126,0-1-1188,1 0 17,1-1-22,3-1-1,-1-2-10,2-1 16,5-2-39,-3 1 11,5-2-16,-3 1 16,5-3-28,-3 2 6,5-4-17,13-5-11,-13 8-12,12-7 12,-17 10 17,-1-1 33,5-1-22,-5 1-6,3-1-11,-6 3-23,-1 0-5,-1 2-50,-2 0 28,-2 2-398,-1-1 268,-6 3-100,2 0-140,-5 1-252,3-1-443,0 0 1115,0 0 0,3-1 0,0-1 0</inkml:trace>
  <inkml:trace contextRef="#ctx0" brushRef="#br0" timeOffset="24604">7618 7659 6535,'5'-1'649,"-1"0"986,-4 1-1556,-1-15-7,1 12 2,-1-11-1,2 14 145,0 0-78,1 2 11,-1 0 1,2 5 88,0 4-139,0 0 73,2 10-107,0-8-28,0 5-5,2 1-29,-1-6-10,1 5 16,-2-6-11,-1-2-6,1 0-5,0 0 6,-2-1-7,1 0-10,-2-2 16,1 1-44,-1-3-45,0 0-308,1-2 27,0-1-196,1-1-374,0-2-1143,-1-1 2089,0 0 0,-1 1 0,-1-1 0</inkml:trace>
  <inkml:trace contextRef="#ctx0" brushRef="#br0" timeOffset="25282">7814 7557 7251,'0'-4'230,"0"1"537,0 3-644,11-37-61,-5 26-12,10-29 17,-4 33-44,-1 2-1,2-1 1,-4 4 21,3 0-27,-4 2 6,2-1 10,-5 2 12,0 2 17,-1 2 22,-1 3 6,-1 2-6,-1 2-22,-1 2 10,-2 9-49,1-5-1,-3 7-5,1-8 67,-4 11-50,2-10 5,-3 8 0,4-15-17,-1 0 1,1-3-6,0 0-12,0-1 1,2-2-17,0 0 5,1-2 0,0 0 12,2-1 11,0-1-6,2 0-5,2 0 10,1-1-16,0-1 12,1-1-12,1 0 0,-1-2 0,0 1 0,0 0 5,-1 0-5,1 1-5,0 1-1,-2 0 0,2 1 6,-3 1 0,2 4 17,-2 0-11,2 3 5,-3-2 0,0 1 17,1 4 6,-1-3 11,-1 3-6,0-4 22,-1-1 7,-1 0 10,1 0 6,-1-1 11,0 1 0,-1 0-16,0 0-6,-1 1-23,-1 1-22,-2 0-11,0 1-12,0 0-44,-6 6-17,5-6-22,-4 3-34,7-7-62,-1-2-498,0 0 16,1-2-385,0 0 1041,2-3 0,1 0 0</inkml:trace>
  <inkml:trace contextRef="#ctx0" brushRef="#br0" timeOffset="25550">8142 7459 6753,'1'-3'330,"1"0"1003,-2 3-1266,25-37-22,-16 24-34,21-28-22,-23 35-23,-1 0-38,1 2-52,-2 0-49,-1 2-79,0 0-62,-2 1-52,-1 1 0,0 0 1</inkml:trace>
  <inkml:trace contextRef="#ctx0" brushRef="#br0" timeOffset="26129">8145 7453 8165,'-14'53'95,"1"0"0,0-5 1,5-9-34,10-21-46,0-7-4,1 4 4,1-8 404,0-1-409,0-1 155,0-2-149,0-1 187,4-1-165,-3 0 218,2-2-234,-3 0-1,-1-1 23,0-1-34,1-1 11,3-2-27,-1 1 5,3-2 0,-2 3 0,0-1-6,1 0 6,1 0-11,2-1 5,-1 1-10,5-1-1,-7 4 6,3-1 5,-4 2 0,3 1 6,-3 1 28,4 3-5,-4 0-12,1 4 11,-3-2 18,4 6-18,-4-4 6,2 5 0,-3-5 0,1 0 22,-2 0-5,0 0 11,-1 0 11,0 1 286,-2 9-196,1-5-28,-3 6 140,-2-2 27,-4 0-189,0 1-6,0-3-23,0-5-11,0-1-44,-1-1-12,-1 1-11,-2 0-11,0 0-17,-7 4 11,5-2-549,-14 11 163,17-13-219,-5 6-257,14-11-589,1 1 1468,1-2 0,0 0 0,0-2 0</inkml:trace>
  <inkml:trace contextRef="#ctx0" brushRef="#br0" timeOffset="28610">10747 10830 7923,'35'-9'84,"1"0"0,-3 1 0,-6 1 11,-12 4 17,0 0 118,6-2-118,-4 1 90,10-4-106,-11 4 16,4-2-6,-8 2 17,1 0 6,-1 1-17,-2 0-11,1 0 5,-1 0-5,0 1 0,-1 0 0,0 0-12,0 1-16,1-2-17,0 2-11,0-2 5,1 0-11,0-1-11,-1 0-5,0 0 10,-1 1-10,1-1 22,-1-1-6,1 2 45,2-4-34,-2 3 40,4-2-45,-6 3-12,3 0 6,-5 0-5,0 1-6,0 1 0,0-1-17,0 2 6,-1-1 0,1 1-17,0-1 0,0 0 5,2 0-10,-2 0 16,0-1 0,0 1-5,-1 0-1,0 0 1,-2 0 16,0 0 113,-2 0-152,-5 4 17,-1 0-17,-4 2 17,-5 2 34,3-1-17,-3 1 16,5-4-16,0 0-6,1-1 0,1 0-27,-2-1-18,2 0 12,-2-1-18,2 1-16,-3-1 23,2 0 10,-3 0 7,2 1 21,-4 2 18,2-1-7,-2 3 12,3-1 17,-1 0-34,4-1-55,-1 0-18,5-1 0,2-2-33,0 1 84,5 0 5,0 0 12,5 0 16,-1-1-10,2 0-12,1 0 5,0 0 6,8 0 17,-5 0-28,12 0-5,-12 0-29,6 0 34,-8-1 0,0 1 0,-1 0 11,5 0-22,-7 0 22,3 1 12,-9-1 16,-2 2 51,0 1-68,-3 1-22,-1 0 0,-1 0-34,-3 0 18,1 0-18,-1 0-16,-1-1-23,1 0 22,-1 0 12,0-1 11,0 1 39,-1-1-16,1 0 27,0 0 1,-1-1 16,3 0 11,-1 0 1,2 0-23,3-1-168,0 0 151,8-1 0,-1 0 23,7-2-40,-2 1 0,6-2 6,-2 1 12,4-1 16,-5 2-23,7-2 6,-5 1-11,6 0 23,-7 1-12,0 0-5,0-1 10,-1 2-16,-1-1 6,-2 1 5,-2-1 0,-2 1 6,-1 0 39,-2 0-39,-2 1-51,-7 1 1,1 1 10,-7 1 12,2 0 11,-3 2 11,-2 0 6,0 0 17,-1 1 5,1-1 6,-1 2 5,1-1-11,1 0-16,2 0-18,2-1-27,1 1-28,3-1-18,2 0-10,2-2 11,1 1 5,2-1 29,2-1 10,1-1 1,4-1 11,1 0-1,1 0-16,2-1 6,0-1-6,1-2-22,2 0-1,0 0-27,0-1-51,1 0-95,-1 0-185,0 0-347,0 0-555,-2 0 1311,3 0 0,-9 2 0,0 0 0</inkml:trace>
  <inkml:trace contextRef="#ctx0" brushRef="#br0" timeOffset="29527">11658 10506 6803,'0'-4'577,"0"0"1065,0 4-1519,-7-8-11,5 6-17,-7-7-17,8 8-10,0 0-12,-1 1 56,0-2-56,-1 1 16,-1-1-16,0 1-5,-1 0-1,-1 1-22,-2 0 6,0 0-12,-2 0 6,-1 0 0,0 0 6,-2 0-6,-1 0 5,1 0-33,-2 1 0,1 0-5,-2 1-1,-8 0 17,5 1 6,-8 0 0,6-1-11,1 2 5,-1 1 39,-9 4-5,6-1 11,-5 4 6,10-2-18,2 0-21,1-1-23,2 2-17,2-1 0,0 2 0,1 1-5,0 1 16,1 0-10,0 3-1,1 0 6,0 1 5,0 1 6,1 0-17,0 1 0,2 0-16,1 0-12,3-1 6,0-1-17,3-1-11,3-1-1,2-1-4,3 0 4,2-2 1,3 0 6,1-1-7,1-1-32,22 4 88,-13-8-705,18 3 723,-17-9 5,1 0 6,3-1 17,14-3-12,-9-2 28,10-4 1,-15 0-1438,0-2 1454,-1-2-17,0-1 17,-1 0 12,-1-1 104,8-8-15,-1-4-78,-2 0-12,-5 1-5,-11 8 589,3-10-612,-2-14-33,-4 7-547,-5-7 558,-8 20 1498,-8-9-1481,-6 0-3164,-4 1 3164,-4 6-734,2 10 712,-3 3-12,-2 4 28,-4 2 23,-1 3 34,-4 3-18,0 2-16,0 3-12,0 2-44,2 2-237,-14 7 164,13-3-6,-9 6-5,16-6-23,2 1-22,3-1-34,1 0 2673,3-1-2791,3-2 1010,4 0-1150,2-2 464,2 0-1013,3 0 212,2 1 0,0-5 1,1-1-1</inkml:trace>
  <inkml:trace contextRef="#ctx0" brushRef="#br0" timeOffset="30297">11752 10911 11609,'32'16'661,"-2"-4"-560,-10-17-62,1-1-44,0 0-68,-1-2-45,1 1-95,-2-1-515,7-2 201,-8 3-145,3-2-168,-9 4-415,-3 0 1255,-1 1 0,-4 1 0,-1 1 0</inkml:trace>
  <inkml:trace contextRef="#ctx0" brushRef="#br0" timeOffset="30571">12098 10667 10250,'0'38'160,"0"-1"1,-1-2-1,2-6-53,2-10 1010,1 0-1061,0-1 314,1 0-431,1-2 174,0-2-281,0-1 554,1-2-688,-1-2-74,0-1-61,0-2 0,-1 0-95,1-3-117,0 0-253,-1-2 902,4-2 0,-6 0 0,3 0 0</inkml:trace>
  <inkml:trace contextRef="#ctx0" brushRef="#br0" timeOffset="31268">12372 10484 8059,'-33'34'138,"-1"0"0,3-3 0,8-4-93,18-12-39,1 0 1520,2 0-1526,1-2 564,2-1-614,1 0 355,3-1-310,2-2 991,3 0-925,2-1-44,1-2 5,1 0-10,2-1 10,0-2-5,0 1 5,1-1 1,1 0 5,0 0 33,10 1-44,-7-1-11,6 2 10,-12-1 7,-1 0 10,0 3-16,-5-1 17,0 3 17,-6-3 55,-1 1-67,-2 1-11,-2 0-11,-2-1-56,-3 1 39,-3 1-17,-1 0 12,-2 0-12,-3 0 28,-1 0 0,-1-2-11,0 0 17,1-2 0,2-2-12,2-2-27,2 0-6,3-2-84,2-1-202,2-9 157,2 0 28,3-6 17,2 1 0,3-1 45,1-1 39,3-3 95,11-19-5,-6 14-574,9-15 585,-10 21 16,0 1-192,0 2 176,-1 2 22,-1 3 45,3 0-89,-5 5-29,2 1-22,-6 5 34,-1 0 28,1 1 545,-2 2-546,0 0 194,-1 3-199,0 1 17,0 1 5,-1 1-33,0 1 11,0 6-39,-2-3 33,2 10-61,-1-9-34,1 3 23,-1-4-12,2-2 23,-1 0-6,2-2 0,0 0 6,0-2 0,1-2 39,2-1-17,0-2 17,1 0 17,0-2 22,1-2 23,-1-1 50,0-3-12,0-1 12,-1-1 45,-2-2-17,0 0 17,-2-1-11,0 0 61,-2 0-17,-1-1 17,0 0 40,-2 0-135,-2 0-67,-3 0-1,-2-1-60,-3 1 4,-2 0 12,-3 1-44,0 1-24,-1 1-16,-1 2-16,1 1-141,0 2-90,2 1-167,1 1-191,1 1-280,1 0-353,1 0-705,0-1-869,2 2 2868,1-1 0,5 2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26:18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20942 6457 7442,'-20'-23'1198,"3"3"-1064,14 17-5,1-2 6,0 3 5,-1-1-11,1 0 22,0 1-5,-1 0 173,0-2-156,0 1 27,-1-1 370,1-1-398,1 2-16,-1-2 0,3 2-18,-1 2 96,0-2-100,1 2 739,-1 0-875,4 1 46,0 3-6,3 1 17,-1 2 56,1 2-45,1 1 28,0 0-17,1 2 22,0-1-5,1 1 73,3 6-78,-2-3-18,2 4-5,-3-6 28,10 14-73,-8-12 23,8 10-17,-12-15-6,0-1 34,0 1 28,-1-1-29,0 0-21,0 1-1,0-2-78,-1 1 79,2 2-12,-2-2 11,1 2-22,-3-5 11,1 0-11,-2-1 0,1 0 12,-1-1 4,0 0 18,-1-1-45,0 0-118,0 0-588,-1-2 628,-2 1-12,0 0-22,-4-2-12,0 0-22,0-2-11,-1 1 11,0-1 39,-1 0 29,1-1 33,-1 1 5,1-1-33,0 2 40,0-1 16,0 0 0,0 1 44,0-2-16,0 2 6,1-1 5,-1 0 12,2 1-18,-1 0 6,1 0-11,-1-1 12,1 2-12,0-2-12,1 2 1,1-1 11,0 1-5,-1-1-1,0 1-5,0-1 11,1 1 17,-1-2-6,1 1 50,-1-1-38,2 1-1,-1 0 6,1-1-28,0 1 28,0 0-5,0 0-12,0 1 11,1-2-5,-1 1 33,0 0-22,1 0 28,-2-1 85,2 2-40,-1 0-23,1 0 208,0 0-219,0 1 118,0-2-112,-1 2 666,1-1-700,5 2 6,-1-1 39,5 3-39,-4-1 22,1 1 190,4 4-229,-3-2 6,4 3 5,-5-4 12,1 1-29,-1-1 40,1 1-12,0-1 12,0 2 27,1-1-38,0 1-12,1 0-11,-1 0 0,0 0-17,0 1 6,0 0 11,1 0-28,-2-1 11,1 0 6,1 0-34,-1-1 6,5 3 11,-3-3 73,6 1-62,-7-2 34,1-2-6,-2 0 17,-1-1-11,0-1 11,-1 0-40,0 0 40,0 0 12,-1 0-7,0-1 24,0-1-46,-1 0 17,1 0 11,-1 0-22,1-1 5,-2 0 18,1 0 10,-1 0-44,0 0 44,1-1-61,-1 2 0,0-1-1,0-1-32,0 1 44,0-1 5,0 1-16,0 0 17,0-2-18,-1 2-32,1-2 32,0 2-4,-1 0 4,0 0-16,1-1 17,0 1-17,0-1 17,0 0 0,0-1-17,0 1 0,0-1-17,1 0 34,-1-1-34,1-4 0,0 1-16,0-2 33,0 1-62,0 1 45,-1-2-28,1 0-5,0 0 16,0-1 18,0 1 32,0-4-49,-1 4 50,2-2-17,-3 6-45,0 1 45,0 1-17,0 2-33,0 0 33,-1 1-11,0 0-1233,0 1 1138,0 4-23,0 0-5,0 3-62,1-1 12,-1-1-57,0 0-55,1-1-124,-1 1-202,0-1-268,0 0-2516,0 1 3423,0-1 0,0-1 0,0-2 0</inkml:trace>
  <inkml:trace contextRef="#ctx0" brushRef="#br0" timeOffset="4950">4386 2136 9705,'3'-24'677,"0"7"-173,3 32-302,-2 0-23,2 5-5,-1-2-6,-1 1 246,3 14-240,-1-5-765,2 12 720,-2-9-39,2 3 27,-1 3-19,-1-8 0,-1 0-19,4 18-26,0 6 0,1 0-45,-5-24 1,-1-1-9,3 17 0,1 0 16,-3-12 1,1-2 11,3 15-17,-3-17 1,0-1 21,2 9 7,0-2-12,0-1 0,0 0-745,0-1 700,1-1 28,-1 0 6,1-1-123,3 13 129,2 0-1,0 0 0,-2-5 1,-5-12 5,0 1-17,1 0 11,-1 0-10,2 0-24,-2-1 12,1 0 697,-1-2-719,5 10 22,-4-9 0,4 6 33,-2-2 759,-3-9-769,1 5-23,-3-12 160,1 3-160,-2-7-6,-1 0-5,-1-6-67,-1-1-2056,0-1 1361,-5-3-986,-4-1 336,-1 0 1423,0-1 0,5 2 0,1 1 0</inkml:trace>
  <inkml:trace contextRef="#ctx0" brushRef="#br0" timeOffset="5691">3084 3343 8186,'-45'16'297,"11"-2"-174,39-14 6,2 0-17,3-1 6,2 0 107,11-4-130,-3 1 6,10-4-1,-6 1-3402,6-1 3386,2-2-6,4-1-554,-7 1 0,1 0 532,18-6-34,-15 4 1,1 0 27,18-6-31,-25 8 1,1 0-3,1 0 0,1 0 5,1-1 1,0 0-15,0 0 0,2 0 9,16-6 0,1 0-12,-10 4 1,-1-1-663,13-4 1,0 0 667,-14 5 0,-2 1 6,2-1 0,-1 0-1,0 0 1,0 0-3,0 0 0,0 1 11,0-1 1,-1 1-174,-1 1 0,2-1 187,13-4 0,-1 1-19,-12 4 0,0 0 356,9-3 1,0 0-357,-16 6 0,-2 0 2,25-7 10,-3 3-38,-6 2 979,-4 3-1024,-5 2 1,-4 2-12,-4 1 371,1 2-409,-10 0-1,0 0 1732,-11 1-1693,-2-1 12,-3 2 5,-1-1 1198,0 0-1556,-3 1 289,-1-1 114,-3 2 0,3-2 0,0 1 0</inkml:trace>
  <inkml:trace contextRef="#ctx0" brushRef="#br0" timeOffset="6566">3063 3148 6966,'-5'0'722,"1"0"1396,4 0-1984,-9 0-39,7 0-16,-7 0 525,10 0-486,7 0-17,-2 0 16,6-1-10,-3-1-6,-1-1-1,2-1-16,0-3 107,14-10-186,-9 6-10,10-8-29,-12 9-27,-1 2-29,0 0-28,0 1-66,-2 2-46,0 1-22,-2 1-134,-1 0-141,-2 2-190,1 1-359,-3 0 1076,2 0 0,-3 0 0,0 0 0</inkml:trace>
  <inkml:trace contextRef="#ctx0" brushRef="#br0" timeOffset="6946">3388 2865 7397,'6'-8'1316,"-1"3"-951,-5 5 1303,0 0-1600,-7-2 38,6 5 40,-5 0 33,8 7-6,2 1-5,1 3-16,-1 1 10,1 1-56,0 1-10,1 0-1,-1 0-56,1 0 46,-1-2-24,-1 0 12,0-1-11,1-1-6,-1-2-12,-1-2-4,1-1 21,-1-1-16,0-2 0,0-1 11,-2-1 45,2-2-45,-2-1-398,0 0 12,0-3-225,-1 1-241,0-4-228,0 2-579,0 1 1603,1-1 0,-1 2 0,0 0 0</inkml:trace>
  <inkml:trace contextRef="#ctx0" brushRef="#br0" timeOffset="7990">4669 2879 9453,'25'-13'448,"-3"2"-297,-12 9 0,0 1-5,2-1-12,0 0-11,2 0 57,10-3-108,-5 0-10,8-1 5,-6 1-11,0-1 0,2-1-17,0-1 6,2 0-6,1-2-16,1 1 22,1-1 22,12-5-28,-9 3-611,9-3 589,-11 5 5,0-2 1,0 0-7,-1 0 12,-2 1 6,-1 0 0,-2 2 10,-2 0 35,6-1-57,-8 3 6,4-1 0,-10 4-22,-1 1 11,-2 1-45,-2 0 583,-1 1-628,-2 0-33,-2 1-46,0 0-531,-2 0 370,0 1-96,-1 1-101,-1 1-95,-1 1-123,0-1 728,-2 2 0,2-2 0,-1-1 0</inkml:trace>
  <inkml:trace contextRef="#ctx0" brushRef="#br0" timeOffset="10767">5106 2787 8618,'-1'4'544,"1"-1"-337,2-3 0,0 0 0,1 0 0,0 0-22,0 0 6,1 0-23,0 0-17,0 0-11,1 0-11,-1-1-12,1 0 1,-1 0 5,0 0 185,10-1-258,-6 1-16,7 0 0,-7 1-6,0 0 5,-1 0-5,1 1 11,-1 0-33,-1 0 28,0 2 5,1-1-6,-2 1 35,1 1-40,0-1-6,0 0 12,-1 0-29,1 0 18,-1 1 10,0 0 1,0 0 22,2 2-28,-3-1-5,2 1 10,-2-2 1,-1 0-6,1 1 0,-1 0 34,1 3-34,-1-2 16,2 2 24,-2 0-35,1-2 1,-1 2-12,0-3 23,-1 0 11,0 1 0,0-1 6,0 1 33,0-1-6,-1 1-16,0 0 11,0 0-17,0 1 40,-1 3-51,0-1-23,1 1-5,-1-2 17,0-1-45,0 0 34,0 1 39,-1 3-17,0-3-17,-1 3 6,0-4-34,-1 0 0,1 0 0,-1 0-11,0-1 11,1 1 6,0-1 6,-1 0 10,1-1 1,-1 1-12,0-1-11,0 1 23,0-1-6,0 0-6,-1 0 40,1 1-51,-1-1 17,1 0-17,-2 0 1,1 0 10,0 0-5,0 0-6,-2 0 11,2 1 6,-2 0-16,1-2-24,2 1 12,-2-1 0,2 1 0,-3 0 12,1 1-12,-1-1 11,0 1-11,-1 0 0,0 0 11,-1 0-11,0 0 28,1 0-28,-1 0 11,1-1 0,1 1-11,0-2-11,0 1 22,1-1-11,-1-1 0,1 0 40,0 1-29,-1-1 0,1 0-11,-2 2 11,0-1-11,0 1 17,-1 0 33,-1 0-50,0 1 45,0-1-6,0 0-16,1 0-23,-1 0 0,1 1 17,0-2-17,0 1 33,2-2-22,-1 0-22,1 0 39,0 1-56,1-1 56,-1 0-28,1 1 0,-1-1-17,0 1 34,0 0-17,-1 0 11,1 1-22,-1 0 22,1 1 1,0 0-35,0 0 74,1 0-51,-1 0 11,1-1 45,-2 0 28,1 1-28,-1 0-11,0 0 11,-1-1-56,-1 1 28,0 0 28,-1-1-12,1 0 24,-6 2-24,6-1-4,-4-1 4,6-1-16,-1-1 0,2 0-11,0 0 51,1 0-51,-1-1-6,1 1 34,0-1-62,-1 0 45,0 0 6,0 0 16,0-1-33,0 1 61,-3-1-16,3 0-29,-2 0-33,4-1 17,0 0 34,1 0-23,-2 0 5,0 0-16,-1 0-84,-1 0 67,0 0 17,-1 0 16,-1 0-66,1 0 33,-1 0 16,2 0-49,-1 0 100,1-1-67,1-1-17,0 0-33,-4-3 22,3 2-84,-6-3 78,6 3 1,-4 0 16,4 3-45,-1-1 96,0 1-34,1-1-34,1 0 96,0 0-79,1-1 6,2 1 22,-1-1 23,0 0-34,1 0 0,-2 1 0,0-2-34,-1 2 68,1-1-1,0 1 1,-1-1-6,0 0 39,0-1-33,-1 1-6,2-1-12,-2-3-16,2 2 0,-1-2 84,2 2-100,1 0 16,0-1-17,0 1-67,-1 0 84,0 0 0,-1-1 0,0 2-28,0-2 11,-1 1 34,0 0-51,0 1 68,0-1-17,1-1-34,1 1 17,-1-2 17,2 1-34,0 0 0,1-1 17,0-1 34,-2-5-23,2 4-123,-3-5 129,2 7-17,0-1 0,-1 0 84,-1 0-73,1 0 90,0 1-57,0-1 24,0 1-40,1 1-28,0-1 0,1 1 16,0 0 1,1 0 17,0 1 16,0 0-67,0 1 45,0-1-11,0 1-17,-1 0 67,1-1-50,0 0 11,0 0 6,0-1 16,0 0 6,-1 0-22,1-4-51,0 4 34,0-3 0,0 2-1,0 1-16,-1-1 23,1 1-46,0-3 23,0 2-33,0-4-1,0 3 51,1-1 33,-1 0-10,1 1-7,0 0-66,-1 0-7,0-1 24,0 1 32,-1-1-16,1 1 0,0 0 23,0 0-6,1 0-17,-1-1-40,1 1 24,-1 1-1,0-1 90,1 1-57,-1-1 1,-1 1-50,1 1 66,0-1-33,0 2-17,-1-1-39,0-2 79,0 2-6,1-2-57,-1 2 7,1 0-1,0 0 34,0 0 17,-1-1 17,1 1-34,0 0-17,0-1 17,0 0 56,0 1-79,0-1 23,-1 1 0,1-2-123,-1 1 140,1 0-17,0 0 0,0 0 0,0 0-17,1 0 34,0 0-17,0 1 73,0 0-107,-1 1 12,1-1 5,-1 0 0,1 1 17,0 0 0,0 0-33,0 1-18,0 0 51,0 0-17,0-1 34,0 0-34,0-1 34,0 0 0,-1 1 33,0 0-66,0 1-1,1 0 0,-1 1 17,1 0-45,-1-1-5,1 0-1,0 0 23,0-1 12,0 0-1,0 1 17,0 0 0,1-1 0,-1 2 0,1-2 61,-1 1-44,0 0-17,0 0 0,0 2 0,0-2-17,0 2 17,0-1-28,0 0-56,0 0 56,1 0-22,-1 1 33,2-2-28,0 1-5,0-1 0,0 0 33,0 0-45,0 1 45,-1 0-27,2 1 88,-1-1-77,0 0 22,-1 1-6,1-1-17,-1 1 34,1 0 0,1-1 0,0 1-33,0-1-1,2 0 23,2-1 11,-2 1-34,2-1 17,-4 0 1,2 2-1,-1 0 0,0 0-11,-1 1 28,0 0-11,-1 0 11,0 0-17,0 1 6,1 0 22,1 0-11,-1-1 0,1 1 28,0 0-28,1 0 17,-1 0-17,0-1-17,1 1 45,-1 0-28,0 0-39,3 2 39,-4-1 11,3 1 6,-3 0-6,-1-1-39,2 1 28,-1-1 0,1 1 17,-1 0-17,1-1 11,-1 0 6,2 0-34,2 3 17,-2-3 17,3 3-34,-4-3 51,0 2-51,-1-1 0,1 1 51,-2-1-51,1 1 0,-1 0 6,3 2-6,-2-1 17,1 1 28,1 1-28,-2-2 17,1 0-17,0 0 17,-2-2-1,1 2 1,-1-2 17,0 1 11,-2-1-45,1-1 33,0 2-50,0 0 34,-1-1-17,0 0-17,1 0 1,-1 0 32,1 0 1,0 1 0,0-2 0,0 1 11,0 0-28,1 0 33,-1-1 1,1 1-34,0 0 17,2 2-34,-2-2 34,1 2-17,-1-3 17,0 2-51,-1-2 68,2 3-23,-2-3 56,1 2-50,0-1 0,-1-1-1,0 0-32,0 0 44,1 1-28,-1 0 33,2 0-50,-2-1 17,1 0 17,-1 0-34,1 1 34,0 0 0,-1-1 45,0 0-29,-1-1 1,1 1 44,0-1-78,0 1 34,0-1-96,0 0 320,0 0-5579,1 0 5321,-9 0 0,6 0 0,-7 0 0</inkml:trace>
  <inkml:trace contextRef="#ctx0" brushRef="#br0" timeOffset="12087">4529 4225 7918,'-8'-4'515,"2"1"-364,6 3 903,0 0-942,-48 10-963,34-5 940,-35 8 213,44-9-240,1 2 5,0-1-11,0 3-5,1 0-12,0 1 717,1 1-734,0 0 6,2 1 17,0 6-28,1-6 0,2 3 16,3-6 90,4 1-61,0-3 0,3 0-1,-1-3-5,-1-1 6,3-1-12,-1-1-11,2 0-5,1 0 0,-1 0-6,1 0 5,4 1-27,-7 1-6,3 0 0,-8 1 17,-2 0 11,0 0 33,-3 1 46,-1 1-1,-1 0 28,-1 0-10,-2 2-40,-1 0-12,-9 6-66,3-4-6,-6 3 0,3-4-11,-1 0-23,1-2-44,0 0-57,2-1-122,2-2-208,1-1-207,3-1-325,1-1-521,1-1 1518,2-2 0,0 1 0,0 0 0</inkml:trace>
  <inkml:trace contextRef="#ctx0" brushRef="#br0" timeOffset="12343">4615 4169 9215,'18'41'-21,"0"-1"1,-2-3-1,-2-7-18,-5-17 620,-2 0-654,1-2 217,-1 0-262,0-1 102,-1-2-185,-1 0 240,0-2-471,0 0-246,-1-2-599,0 2 429,-1-3 0,-1-1 0,-1-1 0</inkml:trace>
  <inkml:trace contextRef="#ctx0" brushRef="#br0" timeOffset="13444">4600 4391 4410,'34'-32'-21,"-1"0"1,-2 3-1,-5 6 1918,-14 15-1970,0 0 784,-1 0-789,-1 1 427,0 2-405,-2 0 1396,0 0-1384,-2 1 4,0 1 29,-1-1 17,-1 1 22,0-2 11,-1 1 11,0-1 18,0 0 10,-2 0 23,1 1 5,-2-1 12,1 2 6,-1-1-1,0 1-11,-1 1-6,-1 0-16,-1 2-12,-1-1-5,0 1-22,0 0 5,-1 1-17,0 0-17,0 2 23,0 0 11,0 0 11,0 0 96,0 4-85,1-2-11,0 3 6,2-2-17,1 3-17,0-1 0,0 2-16,1 0 10,0 1-16,0-1 0,0 0 11,0 3-28,1-3 0,1 2-17,1-6 28,0 0-5,1-2 28,-1 0 38,1 0-16,1-3 12,-1 1 10,0-2 0,0 0 12,0-2-12,0-1-22,0-1-11,-1-2 0,1 0-11,-1-1-6,-1-1-28,1 0 11,-2 0-6,1-1 1,-2 1 16,1 0-10,-1-1 10,0 0 0,1 1-16,-1 2 0,0 2-1,0 2-16,0-1-247,0 3 286,0 6-11,0-2-11,0 6-1,0-3-16,2 3 0,0-1-6,3 1-11,-1-4 0,1-1-5,1 0 16,0-2 6,0 0 33,0-2 6,1 0 11,-2-2 6,3-4-107,-1-4-33,1-2-45,-2-1-22,-3 2-17,0 0 5,-1-1 51,-1 0 22,-1 0 23,0 0 27,0 0 18,-1 0 16,-1 0 17,-1 0 28,-2-5 33,0 1-3413,-1 0 3402,1 3 6,2 5 11,0 1-5,0 1 100,0 1-89,1 1-17,1 1 3426,0 2-3393,1 5 1,0-1 33,0 6 0,1-1-11,1 1 6,1 1-40,0 1 17,4 7-78,-2-4-11,3 3 22,2-2-23,-3-4 7,3 3 16,-4-7-12,-1 0 35,2 0 78,-2-2-40,-1-2 6,-1-2-27,-2-3-18,1-1-44,0-2-23,0-2-22,1-1-6,1-1-22,0 0-1,0-1 18,0-1-6,1 0 11,-1 0-5,1 1-12,2-3 45,-1 3 1,2-1-1,-1 3 17,-1 2 0,0-1-23,1 1-10,0 1 5,0 0-34,2 2 73,-2 0 6,1 2 34,-3 0-7,0 2 18,-1 1 0,-1 1 5,0 1 11,-1 0 12,-1 0 27,-1 1 46,0 0-17,-1 0 84,-5 4-169,-1 0-5,-10 8-78,4-5-6,-6 5-23,4-5-21,1 0-29,1-1-50,2-2-96,2-3-5729,-2-2 5976,7-5 0,-1 1 0,5-3 0</inkml:trace>
  <inkml:trace contextRef="#ctx0" brushRef="#br0" timeOffset="13975">5095 3896 8013,'3'-3'605,"-1"1"1971,-2 2-2447,11 55 0,-7-34-68,2 11 1,1 0 39,-2-17-45,1 0-22,0-1-18,1 0-16,0-1 23,1-2-18,0-2-5,0 0 23,2-2 10,-1-2 12,1-1 22,0-1 1,0-2-1,0 0-22,-1-3 5,0 0 23,6-10-45,-6 4 6,4-7-6,-8 7 56,2-7-45,-3 4-11,1-4 23,-4-2-35,0 4 12,-1-3 6,-1 4-12,-1 3 12,0 0 5,-1 1 6,-1 2 28,1 0-45,0 1 11,0 2-50,0 1-17,-1 2 0,0 0 39,1 1-5,-2 2 22,0 2 11,-1 2-39,0 0 28,0 2 5,0 0 7,0 0-1,0 1-11,2-1-11,1 1-1,1-1 1,1 0 6,0 1-7,2-1 12,2 0 45,1-2-6,3 0 17,1-3 45,2 0 118,7-3-96,-3-1 0,6-2-17,-5-3 12,1-2 16,-1-1-10,0-1-1,0-1-28,3-4-134,-4 3-17,1-2-95,-6 4-79,-2 3-106,-1 0-168,-2 2-202,0 1-308,-2 0-2251,-1-1 3237,0 1 0,-1 1 0,0 0 0</inkml:trace>
  <inkml:trace contextRef="#ctx0" brushRef="#br0" timeOffset="14849">6978 2024 7319,'-1'-8'1052,"1"3"-766,0 5 2330,0 0-2280,-7-49-51,5 36-105,-5-35-85,7 47-17,0 1 18,0 3 38,2 3 29,1 4 89,4 5-6,1 3 12,2 5-371,1 3 315,1 5-829,0 2 812,1 4 22,1 3-22,-1 2 5,1 4 17,1 0-36,-4-12 0,1 1-76,6 16-809,-5-18 0,0 0 770,5 9 11,1-1 34,-1-1 11,-1-1-719,-2 0 747,1-3 6,-3-1-1,0-3 35,-1-2 196,-2-1-214,3 11-251,-4-10 582,3 9-477,-6-14-32,1-1 16,-1-2-17,1-2-6,-1-1-49,1-3 1538,-1-2-1640,0-2 531,0 0-794,-2-5-118,-1 1-61,-2-5-746,-1-2 253,-2 0-258,-2-1-582,-2-1-414,-2 0 2363,1 0 0,4 0 0,0 0 0</inkml:trace>
  <inkml:trace contextRef="#ctx0" brushRef="#br0" timeOffset="15434">6412 2847 3165,'40'-20'108,"-1"0"1,-2 2-1,-4 2 1281,-3 3-1316,2-1 0,2-2-11,3-2-6,3 0 11,1-2-6,2 0 7,2 0-1,2 0 0,-11 5 0,0-1-39,-9 5 0,1 0 0,9-5 0,-1 1 11,15-5 1,0 0-117,-3 1 100,0 0 5,-4 2 5,-1-1 6,-4 2 1,-2 0 10,-3 2-1239,-4 0 1279,-3 2 967,-3 1-956,-5 2-28,-1-1 5,-4 2 441,-2 1-463,-2 0 1010,-2 0-1038,0 1 3330,-1 0-3369,0 0-22,2-1-12,2-3-28,5-2-11,5-3-11,6-4-807,6-1 801,6-3 6,3 0-11,3-1-23,2 0-56,-1 2-78,0 1-107,-3 3-106,-2 1-62,-2 3-67,-3 2-224,-3 3 829,-6 2 0,-12 4 0,-6 2 0</inkml:trace>
  <inkml:trace contextRef="#ctx0" brushRef="#br0" timeOffset="16446">7799 2251 6820,'2'-2'241,"1"0"901,-3 2-918,0-2-190,1 2 1439,-1-2-1383,4 3 28,-3 1 16,2 0-11,0 0 17,0 0 0,1 0-22,-1 1-23,1-1-22,1 1-6,-1-1-5,-1 1-12,1 0-22,0 0 6,-1 0-6,0 0-6,0 0 0,-2-1 46,2 0-40,-1-1 39,0 0-39,-2 0-28,1 0-224,0 0 28,0 1 50,-3-1-100,0 0-79,-3 0-50,1 0 0,0-1 11,-1 0-466,-1 0 147,2 0 683,0 0 0,2 0 0,0-1 0</inkml:trace>
  <inkml:trace contextRef="#ctx0" brushRef="#br0" timeOffset="19159">7524 2347 6445,'-1'8'795,"1"-1"-487,0-7 392,0 0-493,-11 3-95,7-3 0,-8 4 0,11-4 180,0 0-225,0-2-16,1 0-12,0-1 6,2 0 11,0 1 17,2-1 11,2 0 11,-1 0 22,2 0 18,0-1-1,1 0 23,1-1 11,-1 1-6,2-1 6,-1 1-5,1 0-29,0-1 135,5-2-151,-3 3-18,3-3-4,-3 3-1,-1-1 6,1 0-1,1 0-10,0 0-6,-1 0 6,1 0 27,-2 1-4,0-1-7,0 1-16,-1 0-12,0 1-5,-1 0-17,1 1 0,-2 1-11,0 0-17,0 0-17,-1 1-11,0 0 6,0 0 5,-1 0-11,1 0 17,-1 0-6,3 0 34,-2 0-34,3 0 6,-4 0-1,0 0 7,0 0-18,1 0 18,0 1 10,7 2-21,-5 0-12,4 1-12,-5 0 12,-2 0-5,1 0 22,-2 2 11,0 0 0,-1 0 5,1 1-22,-1-1 17,-1 1 0,1 0 0,0 1 0,1-2 0,-1 1-28,1 0 6,0 0-6,0 0 0,-1 0 22,1 0-16,-1 1 5,0 0 0,0 0 57,-1 0-40,1 1-6,-1-1 0,-1 0-22,1 1 12,-1-1 21,2 0-22,-2 0-5,1 0 16,-1 0-22,0 0 0,0 1 12,-1-1 10,1 0-11,-2 0 23,1-1 39,-1 2-29,0-2-4,-1 1 27,0-1-45,-1 2 6,0-2 6,-1 1 33,-2 1-45,2-1 12,-1 1-6,1-4-28,1 0 11,-1 0-11,0-1 11,0 0 51,-1 0-51,-2 2-11,1 0 0,-3 1 0,2 0 11,-1-1 6,0 1-56,-2 1 50,1-1 17,-2 1-5,1 0 38,-1-1-22,0 0-16,1-2 16,0-1-5,1 0-18,0-2 7,0 1-46,1 0 23,-1-1 0,0 1 0,-1-1 0,0 1-61,0 0 72,0-1-22,0 1 11,0-1 11,-3 2 0,3-1-11,-2 1 39,3-1-67,1 0 28,-2 0 0,2 0 0,-1 0 28,0 1-28,-1-1 12,0 1-40,0 1 44,-1-1-16,-2 2 0,2-1-28,-1 0 28,-5 3 12,5-2 66,-4 2-67,5-3 0,-1 0 17,1 0-5,-1-1 16,-1 1-5,1-1 5,0 1-17,-1-1 17,1 0 1,-2 0-1,2 0 17,-1-1 11,2 0-5,-1-1 22,3-1 0,-1 0-73,1-1-11,1 1-11,0-1 22,0 0 6,0 0-1,-1 0-4,1 0-124,-1 0 112,0 0 11,0 0-11,0 0 45,0 0-73,0 0 28,0 0 0,1-1 0,1 1-17,-1-2 6,1 1-6,0-1 45,-1 0-28,0 0 17,-1 0-34,0 0-67,-1 0 84,0-1 17,-2 1-6,1-1 6,0-1-17,-1 0-17,2 0 6,-1-1 78,1 0-78,1-1-17,0 0 28,1-1-45,0 0 45,0 0-11,2 1-6,-1-1 6,0 1 11,1 1 28,-3-3-73,2 3 34,-3-1-6,3 1 0,0 2 79,1-2-62,0 1 0,-1 0 11,1-1-22,0 1 22,0-2 6,0 1-6,0-1-50,0 1 50,0 0 6,-1-2-17,0 1 11,1-1-11,-1 0 17,1 0-17,0 0 28,0 1-17,1 1 17,-2 0 17,1 1 11,-1 1-40,-1-1 12,1 2-28,1-1-28,-1 0 56,1 0 0,1 0-28,0 0 0,1 0 0,0 1-28,1-1 28,0 0 12,0-2-24,1 1 12,-1-2-16,0 2 44,0-1-28,0 1 0,0-1 16,0 2-44,0-1 40,0 0 4,1 1-16,0-2-16,0 2 4,0-2 12,0 1 0,1 0-16,0 0-24,0-2 24,0 1-1,0-1-11,0 0 45,0 1-34,0-1 17,0 1 17,0 0-17,-1 0 28,0 0-28,0 0 16,-1 0-16,1 1 28,-1-2-56,0 2 12,0-2-1,2 3-11,-1 0 17,1 0-45,0-1 0,1 1 11,0-1 17,0-1 56,1 1-28,0-2 17,0 1-17,1-1 11,-1 0 6,0 1-17,0 0 0,-1 0 28,1 0-56,-1 2 39,0-1-22,0 0-17,1-1 28,0 2 0,0-2 0,1 1 0,-1 0 11,2-3 6,-2 2-34,1-1-39,0 2 39,-2 1 6,1-1 11,-1 1 84,0-1-84,0 0 17,0 1-17,1 0-56,1-3 39,-1 2-39,2-2 56,-1 2-28,-1 0 28,2 0 0,-1-1-28,2-1 0,-1 0 11,0 1 17,0-1 0,0 1 17,1 0-34,-1 1 62,0-1-45,-1 2 28,0 0-28,0 0-45,-1 0 62,1 0-17,-1-1 0,0 1 11,1-1-50,0 1 39,0 0 0,0 0 0,0 0 0,0 1-28,1-1 17,-2 1 11,2-1 0,-2 1 0,1 1-17,0-1 17,0 1-11,0 1 11,1-1-23,1-1 6,0 1 17,2 1 17,-2-1-6,2 0-11,-2 1 12,1 0-12,1-1-23,-1 1 34,1-2-11,-1 1 12,3 0 27,2-1-39,-3 2 11,2-1-22,-7 1 11,2 0-11,-1 0 22,0 0 0,1 0 45,3 0-39,-1 0-6,2 0 6,-1 0 11,-1 0-28,1 0 28,-2 0-11,-2 0-34,0 0 34,-1 0-34,0 0 17,1 0-17,-1 0 34,1 0-17,-1 1 0,-1-1-17,1 1 17,0 0 17,0 0-17,0 0 0,0 0 0,0 0 0,-1 0 0,1 1 0,0 0 0,0 0 0,0 0-28,0 2 11,-1 1 6,1-1 22,-1 0 34,-2 0 0,1-2-17,-1 3-17,1-2-22,0 1 39,0 0-28,0-1 0,2 1-17,-1 0 17,1 0-28,-1 0 45,0-1-6,0 0 6,0 1 22,-1 0-22,0 1-17,0-1 11,0 1 6,0 0 22,0 0-6,-1 0 7,1 0-24,-1 0-32,0-1 4,0 2 40,1-1-16,-1 1-12,1-2 84,-1-1-56,1 0 90,-1 2-107,0-2 45,0 3-28,0-1-11,-1-1-34,1 1 17,-2-2 0,1 1 0,0 0-67,0 0 78,0-1-11,0 2 56,1-1-28,-1 2-28,0-2 34,1 0-51,-1 0 34,0-1 50,0 2-67,0-1 11,1 1-11,-1-3-112,0 1 129,0-1 33,0 1 29,0 0-46,0 0 1,-1-1-34,1 1 28,-1 0 5,0 1-33,0 0 0,0 0 0,0-1-16,1 1 32,-1 1-49,1-2 33,-1 1 0,2-1 0,-1-2-11,1 1 22,-1-1 22,0 0 1,0 0 95,0 1-84,0 0-29,0 0 1,-1 1-50,0-1 33,0 0 33,1 0-16,-1 0-34,0 0 34,0 0-17,0-1 0,1 1 0,-1-1 50,1 0-22,-1 1-11,1-2 34,-2 1-51,2 0 16,-2 0 12,1-1-11,0 1-17,-1 1 0,1-1 17,-1 0-34,1 0 0,0 0 34,0 1-17,0-1 17,1-1 95,0 1 11,0 0-56,-1 0 297,1 0-6928,-1-1 4581,1-1 1983,-1 3 0,1-2 0,-1 2 0</inkml:trace>
  <inkml:trace contextRef="#ctx0" brushRef="#br0" timeOffset="20476">6555 2740 7145,'-4'0'907,"0"0"1435,4 0-2202,-10-6 128,7 3-178,-8-3 0,10 5 470,1 1-482,0 3 6,2 0-6,0 4 23,0-1 17,-1 0-29,1 2 12,0 0-5,0 0-57,0 0 56,0 0-16,0 0-23,-1 0 5,1 0-10,0 0 5,0-2 11,0 1-11,0-1 0,1-1-11,0 0 0,0-1 22,-1 0-22,1-1 39,-1-2 22,0 1 572,-1-2-656,-1-4-22,-1 0 34,-2-5-57,1 3-10,-1-1 10,0 0-5,1-1-61,-2-4 72,0 3 6,0-2 22,2 3 0,-1 1-5,1 1-23,-1 2 28,1 0-5,1 1-6,1 0-135,0 1 163,2 9-17,0-2 23,1 7-12,1-3 18,-2 0-18,0 1 0,1 0-22,-1 0 12,2-1-24,-1 1-10,0-1 0,0-1 5,1-1-6,-1 0-83,-1-2-101,0 0-84,0-1-163,-1-1-34,-1-1-1634,0-1 1142,-1 0-449,-1-1 1429,-1 0 0,1 0 0,1 0 0</inkml:trace>
  <inkml:trace contextRef="#ctx0" brushRef="#br0" timeOffset="20948">6152 2728 6859,'-4'1'935,"1"-1"556,3 0-1385,12-17 1,-6 10-7,10-12-16,-11 13 73,4-1-101,-1 0-22,3-1-12,-2 1-22,1-1-11,1 1-6,0-1-22,1 0-23,-1 0-27,-1 1-158,1 2 91,-3 1-57,0 2-191,-5 1-492,1 1 896,0 0 0,-2 0 0,0 0 0</inkml:trace>
  <inkml:trace contextRef="#ctx0" brushRef="#br0" timeOffset="21325">6401 2464 6538,'2'-7'1008,"0"1"-428,-2 6 972,0 0-1289,5 26-4009,-3-14 3970,5 21 646,-4-20-696,0 0 136,1 1 10,4 10-203,-2-5-66,2 4-12,-2-11-11,-3-4 3294,1-2-3288,-1-1 294,1-1-328,-3-1 11,2-1-5,-2-1-12,0 0-251,0-1 66,1 1-22,-1 0-83,0 1-141,1 1-190,0 1-325,1 1-1043,0 1 1995,0 1 0,0-3 0,-2-2 0</inkml:trace>
  <inkml:trace contextRef="#ctx0" brushRef="#br0" timeOffset="22079">7358 3482 11418,'-34'9'142,"-1"0"0,4 0 0,4 1-47,9 4 6,1 1 5,0 0-16,1 0-17,3-1-39,2 0-51,3-2-45,2-2-11,3 0-95,3 1 118,3-4 5,3 2 23,1-6 16,3 0 6,0-2-6,3-1 12,1 0-12,1-3-5,0 1 11,1-3-11,0 1 11,0-1-6,0 1 34,0 0-22,-1 1 5,-1 1-5,-2 1-12,0 1 6,-3 0 6,-1 0 11,-2 2-6,-2 1 101,-2 4-34,0-1 40,-2 3-22,-3-3-1,-1 1-17,-3 1-5,-1-1-17,-2 2-28,0-2-11,-2 1-6,0-1-45,0 1 1,-1-1-34,2 0-62,2-1-34,0-2-123,3 0-190,1-2-140,2-1-969,1 0 521,1-4 1064,3-1 0,-1 1 0,1 0 0</inkml:trace>
  <inkml:trace contextRef="#ctx0" brushRef="#br0" timeOffset="22320">7351 3386 10321,'-4'28'705,"3"-1"-548,8-9-50,-1 0-35,3-1-27,-1 1-34,1-2-22,0 0-28,0-1-11,-1 0-40,0-2-22,-1 0-6,0-1 12,-1-2-56,0 2-102,0-3-150,-2 0-230,0-2-393,-1 0 1037,0 0 0,-1-4 0,-1 0 0</inkml:trace>
  <inkml:trace contextRef="#ctx0" brushRef="#br0" timeOffset="23301">7313 3627 8186,'-8'-7'84,"2"1"6,6 6 235,0 0-292,50-34-1648,-30 21 1637,10-7 1,-1 0 16,-13 9 398,0-1-392,-1 1 11,0 0-16,-1 1 5,-3 0 11,0 1-6,-3 1 23,-2 1 6,-2 3 1272,-2 0-1267,0 2 207,-2 1-291,-3 3 0,0 1 17,-4 3 11,2-1 6,-1 1 5,-1 1 11,-1 4-33,2-3 0,-2 3 5,4-3-10,1 0-1,0 0 0,1 1 11,0 5-10,2-4-1,-1 2-11,1-5 5,0 0-5,1-2 12,1 0-1,1-2 50,1 1-10,0-1 16,3-1-5,-2-2-6,0 0-12,1-1-16,0-2 0,-1-2 0,1-2-11,0 0-11,-1-2 5,0 0 0,-1-1-5,1 0-1,-1 1 1,0-2 0,0 2 5,-1 1 6,0 0-23,-1 2 0,0 1 1,0 0 5,0 1 0,-1 1 5,0 0 1,0 1-331,0 1 286,-2 6 5,1-1-5,-1 13 22,1-8 1,0 6-12,2-7 5,1-1 1,1 0 16,1-1 6,1-1 11,1 0 1,0-3 4,1 0-21,-1-1-18,0-3-5,0 0-5,0-3-6,0-2 5,0 0-11,-1-1-11,-2 0-22,0 0-12,-2-1 6,-1-1 0,-1 1-11,0-1-23,-1-1-10,0 0-18,-2 0 11,-1-1 0,-3-6 135,2 4 45,-1-4 28,2 7 11,0 0 6,2 2-11,0 0-6,2 2-17,-1 1-12,1 2-21,0 0-29,1 2-55,0 1 49,1 0 18,0 1 33,0 1 34,1 0 5,-1 4-10,1 1-1,0 1-17,0 1-5,0 1 39,2 4-62,0-3-5,2 3-6,-1-3-11,0-1 6,0 0 0,0 1-1,0-2 6,0 0 6,-1 0 6,0-2-1,-2-1 12,1-1 22,-1-2 5,-1 0 12,0-2 11,2 0-84,-2-2-17,3-1-28,-1-1 6,1-1 0,0 0-6,0 0 12,2 1 10,-1-1 6,2 0-11,-1 1 23,2 0-6,-2 1-1,2 0 7,-1 0-1,0 2 1,0 0 5,0 1 11,0 0 0,-1 1-5,0 0 5,-1 2 6,-1 1 33,-2 0 45,-1 1 51,-1 1-12,-2 0-11,-1 1-39,-3 1-33,-4 1-23,-2 0-28,-2 1-6,-2 0-16,-2-1-40,0 1-55,0-2-130,2 0-195,1-2-297,1 0 739,1-2 0,6-2 0,0 0 0</inkml:trace>
  <inkml:trace contextRef="#ctx0" brushRef="#br0" timeOffset="23752">7822 3242 7727,'4'-5'359,"-2"1"1249,-2 4-1334,13 54-224,-6-33-25,1 10 1,1 1 80,3-10-61,-1-5-6,3 3-16,-3-7 16,0-2 22,2 0 12,-1-2 34,1-1 245,5-3-116,-4-3 38,4-2-16,-6-4-40,-1-3-50,1-2 163,2-5 22,0-4-168,-2 0 151,-1-4-213,-6 9-78,-1-4 145,-3-6-84,-1 9-50,-1-7-5,-2 11-18,-1 2 23,0 2-28,0 1 6,-1 2-12,0 2-44,0 0-23,0 1 17,0 1-5,1 0-23,-1 3 16,1 1-16,1 1 6,0 1 5,2 2-22,-1 0 5,2 0 6,0 1 28,0-1-28,1 0 6,1 1-12,2-2-22,2 0 23,0-1-146,6 0-12,0-3-106,5-1-1019,6-4 224,-5-1-914,6-4 1186,-8 0 0,-7 2 0,-3 2 0</inkml:trace>
  <inkml:trace contextRef="#ctx0" brushRef="#br0" timeOffset="24508">9481 2040 9632,'-9'-19'638,"3"5"-374,11 23 4,2 2-60,1 4-18,3 3-16,-1 3 285,7 17-230,-3-6-976,5 14 932,-4-11-28,2 4-12,-1 0-33,2 2-6,-2-2 1,0 1-90,4 12 2,-4-12 1,-1-1-1076,1 4 1073,-1-2-17,0-3 0,0-1 16,-1-4-510,1-3 483,-2-1-264,1-3 197,-2-1-17,-1-2-303,0 5 948,-4-8-881,1 2-140,-6-11 877,-1-2-1369,0-3-24,-3 0 987,-1-3 0,0-1 0,0-1 0</inkml:trace>
  <inkml:trace contextRef="#ctx0" brushRef="#br0" timeOffset="24993">8718 3036 6848,'1'3'487,"-1"0"852,0-3-1255,53-31-2349,-28 16 2290,9-4 0,0-1 9,-4 5-143,2-1 137,3-2 102,-8 3 1,4 0-106,3-3 1,2-1-12,0 1 0,0-1-676,1-1 1,-2 1 678,-8 5 0,-2-1-3,1 0 0,0 0-116,0 1 1,0-1 115,0-1 0,0 1 5,0 1 1,0 0 5,-1 0 1,0 1 30,24-13 17,-4 3 22,-2 1 11,-4 2 34,9-5-22,-15 8-128,12-5 50,-26 12 1219,2 0-1259,-13 6 1293,-1 1-1310,-3 1 889,0 0-940,-1 1 712,1-2-733,0 1-23,2-2-28,1 1-6,1-2-33,1 0-320,4-4 112,-3 3-190,2-3-335,-4 5 912,-3 1 0,-1 1 0,-3 1 0</inkml:trace>
  <inkml:trace contextRef="#ctx0" brushRef="#br0" timeOffset="27116">9703 2573 5840,'7'-3'303,"-2"0"-197,-5 3 980,0 0-1013,0-2-6,0 0 6,0-1-6,1 1 12,0 1 5,1-2 11,0 1 6,0-1 22,-1 1 0,2 0 17,-1-1 17,1 1 0,-1 0-1,0-1 103,1 0-153,-2 2-27,1-1 77,-2 2-122,1-1-12,1 0 12,0 0 11,1-1 11,-1 1 0,0 0 11,1 0 6,-1 0-6,2-1 6,-1 1 0,1 0-1,-1-1 7,0 1-6,0-1-1,0 1-16,0 1 0,0-2-11,0 2-17,0 0 11,0 0 6,0 0-6,0 0 12,0 0 5,0 0 5,0-1 23,0 1 6,0-1 123,2 0-112,-1 0 5,1-1-11,0 1-11,-1-1 34,4 1-79,-2 0-5,2 0-18,-2 0 7,-1 1-1,-1 0 1,1 0-7,-1 0 12,0 0-11,0 0 0,0 0 5,0 0 12,-1 0-6,0 0 56,2 0-34,-1 1 51,2 3-27,-3 0-24,3 2 23,-3-2 22,3 3-61,-2-1-18,1 2 12,-1-4-11,-1 2 6,0-1-7,0 0 7,0 0 16,-1-1 0,0 0 12,0 0 5,-1 0 0,0-1 11,0 1-11,0-1-11,0 1 16,-1 2-38,1-1 5,-1 1 5,0 1-22,0-1 1,0 1-12,1-1 5,0-2 12,0 1-6,0-1 6,0 0 11,0 1-6,0-2 23,-1 1-6,1-2 17,-1 0-11,0 0 17,0 1 55,0 2-61,-1-1-16,0 2-18,-2-2 23,1 1-34,0-1 0,-1 1 12,1-1-18,-1 1 18,1-1-1,-1 0 23,1 2-45,0-3 11,-1 0-22,1 0 11,-1-1 33,-2 4-10,1-1-1,-1 1 17,0-1-27,1 0-12,-2 1 28,2-2-28,0 1 11,0 0 0,0 0-11,0-1 11,-1 1-11,1-1 0,0 1 0,-1 0 28,1-1-5,-1 1 27,1-2-28,-1 1-5,-1 0 6,0 0-23,-2 0 22,1 1 6,-2-1-6,0 2 18,0-1-29,0 1 11,1-1-22,0 1-22,1-2 44,-1 1-5,2-1-6,0-1 28,0 1-16,1-1-1,-1 0 6,1-1 45,0 0-34,0 0-16,-1-2 5,-1 2-56,0-2 28,-2 2 28,0-1 22,0 1-5,-1 0 22,1 0 6,0-1-28,2 1 22,-3-1-22,2-1-34,-1 2 106,4-1-105,-1 0 4,0 0 12,0 0-72,1-1 60,-1 1 12,-1 0-28,-1 0 0,0-1 0,0 1 12,3-2 16,1 1-12,-1 0-4,1 0 21,0 0-5,1 0 29,0 0-46,1 0 62,0 0-62,-1 0-22,0 0-119,0 0 130,-1 0-11,1 0 11,-1 0 57,-1-1-57,0 0 11,0 0-11,-1 0 56,1 0-56,-1 0 0,1-1 0,0 1 17,1-1-34,0 0 17,1 0 17,0 0-34,1 0 34,0 1-6,1-1-11,-1 0-39,0 0 50,-1 0 6,1-1 140,0 0-157,0 1 0,0 0 0,0-1-34,0 1 68,-1-2-1,1 1-66,0-1 16,1 1-11,1 0-6,-1 0-33,1 0 67,0 0-11,0 0 22,0 0 73,0 0-84,0-1 28,-1 2-11,1-2-17,0 2 17,0-2-17,0 1-79,-1-3 79,1 1-17,-1-2 68,0 3-40,1 1-11,-1-2 0,1 1-11,-1 0 11,1 1 11,-1-1 23,0 1 33,0 0-39,0-2-39,0 2-73,0-2 84,1 2-17,0 0 17,0 0 17,0-1-17,0 0 0,0 1 0,0 0 33,0 0-33,0 0 0,0-1 0,0 1-17,0-1 17,0 1 0,0-2 0,0 1-16,0-1 16,1 2-34,0-3 34,0 3-11,0-1 11,-1 0 45,0 1-29,0-1-32,1-2-18,0 2 23,0-1-23,0 1 1,1 1-1,0-2 23,0 1 22,1-2-67,-1 3 73,0 0-6,0-1-11,0 1 62,2-3-46,2 1 18,-1-1-17,1 1-6,-2 0 23,0 1-34,0 0 0,-1-1 0,1 1 0,-1 0 0,1-1 0,-1 1 16,0 0 52,-1 2-40,-1-1 5,0 1-16,0 0 0,0 1-34,1 0 17,-1 0-67,0 0 56,0 0-6,0 0 17,1 1 0,-1-2-17,0 2 17,0-1-17,0 0-16,1 0 16,-1 0-11,2 1 11,0-1 0,0 0 0,0 1-33,1 0 22,-1 0 17,2 0-17,0 0 39,0-1-11,1 0 0,-1 0 28,3-1 0,-3 1-11,2-1 0,-2 0 16,-1 0 1,-1 1-23,-1 0 23,0 0-34,0 1-1502,-1 0 1133,-4 3-68,1-1-95,-3 2-179,1-1-180,1 0-179,0-1-404,-1 1 1474,0 1 0,2-3 0,-1 1 0</inkml:trace>
  <inkml:trace contextRef="#ctx0" brushRef="#br0" timeOffset="27894">8780 2902 10802,'-3'-3'180,"1"0"-113,6 0 6,1-1-1,-1 0 1,2-1-6,-1 0-27,1-1-57,-1 0 34,0 1-23,0 0-28,0 0-5,-1 1-45,0 0-33,0 1-18,0 0-16,0 0-39,0 0-29,0 0-55,1-1-45,-1 1-101,0 0-136,1-1-340,0-1 896,0 0 0,-2 2 0,0 1 0</inkml:trace>
  <inkml:trace contextRef="#ctx0" brushRef="#br0" timeOffset="28251">8925 2616 8237,'8'-3'560,"-2"1"-381,-6 2 578,0 0-500,0 31-139,2-18-6,1 25-34,0-25-38,1-1 4,1 0-10,-1-1 11,3 4-40,-3-4 12,2 3 0,-2-4 0,-1-1-12,1-1 1,-1-1-12,0 0-16,-1-2-73,2 1 5,-1-3-22,1 1-45,0-2-89,-1-1-124,1 0-179,0 0-308,-1-1 857,1 1 0,-3-1 0,0 1 0</inkml:trace>
  <inkml:trace contextRef="#ctx0" brushRef="#br0" timeOffset="29326">9259 3550 7156,'-4'8'582,"1"-1"-335,3-7 2005,0 0-1995,-4-7 7,2 6-74,-3-6-72,3 7-46,0 0-60,-1 0 10,0 2 23,-1 2-17,1 1 39,-4 7-45,2-3-10,-2 6 4,2-5-10,-1 0-6,1 1-11,1-2-6,2 1-11,0-2 0,1 0 11,1-2 12,0 0 16,2-2 11,1-1 29,6 0-23,-1-1-12,3-1 1,-2 0 22,2-1-16,-1 0 10,1 0-5,-1-1 6,0 1-12,1 0 1,-2 0 10,-1 0 1,-2 0 28,0 0 5,-2 0 230,-2 0-90,-1 0 1,0 1-57,-2 1-56,-2 1-39,-1 0-50,-3 1-12,0 1-22,-2 1-17,0 0-28,0 0-11,-1 0-61,2-2-69,0 1-88,1-2-157,1-1-90,2-1-101,0 0-190,2-1-297,1-2 1137,0-2 0,1 1 0,0 0 0</inkml:trace>
  <inkml:trace contextRef="#ctx0" brushRef="#br0" timeOffset="29546">9312 3365 7604,'3'-4'554,"-1"0"1010,-2 4-1452,27 57-2384,-16-33 2291,5 11 1,1-1 3,-7-13 699,0 1-722,1-2-34,0-1 343,2-1-1053,9 9 132,-9-11-435,7 6 1047,-12-13 0,-4-5 0,-2-1 0</inkml:trace>
  <inkml:trace contextRef="#ctx0" brushRef="#br0" timeOffset="30135">9370 3604 7330,'3'-2'324,"-1"1"208,-2 1-420,53-48-2376,-32 30 2320,11-11 0,-1 1 39,-15 12-22,2-1 206,5-4-274,-6 5-5,4 0 503,-10 7-503,-2 3 6,-3 1-6,0 1 1215,-3 2-1215,-1 1 828,-1 0-727,-3 4-17,-1 1 11,-2 2-11,0 1-5,-1 1-6,-1 1 5,-1 1-5,0 1-12,0 0 18,0 1-40,2-1-5,-1 0-12,3 0-22,0-1 11,1-1-11,0-1-5,1-1-12,0 1 6,2-2-1,-1 1 7,1-4 61,2-1 33,-1 0 40,3-2-17,0 0-28,1-3-33,1-1-40,2-4 22,4-5-21,-3 2 27,7-10-22,-7 9-6,1-5-11,-3 9-28,-2 0 0,0 2-17,-1 2-11,0 1 0,-2 2 0,1 0 6,-1 1-1,0 0 1,0 0 27,0 0 7,0 1 16,-1 0 5,-1 2-5,1 1 11,-1 2-11,1 0-5,1 2-1,-1 0-11,1 0-27,1 1 4,0-2 7,2 0-12,0-1-17,1-1-66,0-1-52,0-2-21,0-1-12,1 0-5,-2-2-2,1-1-37,-1-2-326,2-7 303,-2 1 12,1-4 33,-3 2 11,-1 0-12,0-1-44,-1 0-112,-1 0 392,1 0 0,-1 6 0,0 1 0</inkml:trace>
  <inkml:trace contextRef="#ctx0" brushRef="#br0" timeOffset="30484">9742 3273 8007,'0'32'45,"1"0"0,0 23-23,3-38 3,1-2-13,0 2 5,0-2-17,2 0 9,-1-2 8,4 2 4,-3-5 1,3 1 6,-5-5 12,0-2 21,-1-1 6,-1-2-11,0-1-16,-1 0-35,1-2-22,0-1-27,1-2-12,1-2-45,0-1-11,1-1-17,0-1 11,1 1 40,-1 0 39,1 1 33,-1 1 29,0 0 16,-1 2 17,0 1 5,0 1-5,0 2-11,-1 0-17,0 1-5,0 0 5,0 0 5,0 0 6,0 1 17,0 0 23,-1 1 5,0 2 39,0-1 79,-2 2 50,0-1 28,-1 1-28,-2 0-100,-2 1-80,-3 2-60,-3 0-24,-3 2-16,-2 0-16,0 0-46,-2-1-67,2-1-145,0 0-287,2-1-732,3-2 1321,2-1 0,4-2 0,1-1 0</inkml:trace>
  <inkml:trace contextRef="#ctx0" brushRef="#br0" timeOffset="30942">9886 3248 7335,'9'-2'627,"-2"1"-358,-7 1 1199,0 0-1328,13 55-17,-7-36-529,2 12 1,1-1 478,-2-19 200,1 0-234,2-1 1,0-1 21,0-1 152,6 1 145,2-4-145,0-1 6,-2-6 677,-5-2-706,-2-2-44,1-1-12,-3-1-5,1-1 23,-2 0 16,0 0-28,-2-1-28,-1 1-22,-1-1-12,-1 1-22,0-1-6,-1 0 18,-2 0-24,0 1 1,-1 1-6,-2 0-27,0 1-24,1 2-16,-2 0 17,0 3 22,0 0 34,-1 2 6,1 0-46,1 1 6,-1 2-22,0 5 11,3-2 0,-1 4-5,2-3-18,1-1 6,1 1 1,0-1-7,1 0 46,0-2 21,3 1 18,-1-2 16,3 0 1,-1-1-40,2 0-17,0-1-33,3-1-62,-1 0-324,7-1-46,-3 0-179,3-3-291,-5 1-397,-1-1-1093,-1 1 2403,-3 0 0,-2 2 0,-2 0 0</inkml:trace>
  <inkml:trace contextRef="#ctx0" brushRef="#br0" timeOffset="32991">11937 2325 7458,'2'-10'784,"-2"3"-537,0 7 1282,0 0-1215,1 4 78,0 0 56,1 6 17,1 0-56,0 3-45,1 3-67,2 3 341,4 12 174,9 21-576,-3-9-265,-6-16 1,0 1 426,8 19-2208,-4-10 1984,4 13-23,-4-13-167,0-2 172,1 1 1,0-1-11,0-2 162,6 13-213,-5-12-811,5 9 733,-7-13-17,0-3 0,0 1 95,0-2 107,-1 0-202,0 0-17,-1-1 1513,-1 0-1445,0-1-68,-2-3 17,-1-1 162,-2-4-229,0 0 22,-1-3-50,-1-1 816,-1-3-979,0-2-68,-2-1-139,1-1 170,-2-3-377,1 0-1944,-1-1 1345,-3-1-460,0 0 1731,-5-1 0,4 0 0,0 0 0</inkml:trace>
  <inkml:trace contextRef="#ctx0" brushRef="#br0" timeOffset="33967">10519 3676 7733,'-6'2'218,"1"-1"1049,5-1-1144,50-29 22,-27 16-1386,9-7 0,0 1 1375,-4 4-10,2-4-18,3-2-22,4-2-149,2-3 132,3-3-946,2 0 929,2-3-5,1 1-12,-11 8 1,1 0-26,-9 6 1,1 0 2,8-6 1,0 1 4,-10 6 1,-2 1-9,1 1 1,-1-1-1077,24-13 1107,-1 2 20,-16 8 0,0 1 14,17-9-43,-18 10 1,-1 0 42,11-6-6,-1 0 6,0 1 0,0-1-11,0 1-1,-1 0 6,0 0 1081,0 0-1070,-3 0 6,-1 1-470,-1 0 476,-3 1 16,-1 1 6,-1 0 17,-1 0-6,-2 1-1435,-1 0 1390,0 2 534,-2 0-556,0 1-17,0 1-16,-2 1 16,-1 0-17,-1 1 271,5-3-271,-7 4 6,2-1 6,-10 6-18,-1 0 1019,-2 2-1040,-1 0 3144,-2 1-3184,1 1 696,-3 0-729,1 1-830,-1 0 594,0 3-156,-2-2-197,0 3-1579,-4 2 40,2-2 2206,-2 2 0,4-4 0,0 0 0</inkml:trace>
  <inkml:trace contextRef="#ctx0" brushRef="#br0" timeOffset="38292">12229 2708 8086,'5'0'358,"-1"0"332,-4 0-837,-4-3 91,2 2-140,-6-2 191,7 2 5,-3 0 11,3-1 0,0 0 0,1 1-22,-1-1 22,0 0-5,0 0-6,0 0 5,0 0 18,-1 0-1,1 0 6,-1 1-5,0 0 10,1 1 125,-1-1 161,1 1-235,0-2-17,1 1 12,0-1 111,0 1-67,0-1 101,0 1-101,0-1 85,0 1 1550,0 0-1623,2 1-1,-1 0-5,3 1 185,0 0-157,-1 1-1,1 0 1,-1 0 45,0 1-29,1 0-16,0 1 11,1 0-28,0 0 17,0 1-17,1-1-17,-1 0-39,0-1 34,1 2 5,0-2-22,-1 1 11,0 0-51,0-1 7,-1 0 4,0 1-4,0-1-24,0 0 30,0 2-18,0 1-17,0-1 123,2 6-111,-3-6-6,1 4-29,-2-5 35,-1-1-23,1 1 5,-1 0 18,1-1 78,3 8-101,-3-6-12,2 4 35,-3-6-18,0 0-5,0-1-11,0 1 17,-1-2 44,1 3-11,-1-1-33,0 2-17,-1-1 5,0 0 12,1 1-17,-1 1-1,1-1-16,0 1-16,0-1 32,-1 0 24,1 0-7,0 0-33,0-1 0,0 0 0,0-1 0,0 1 39,0-2-39,0 1 0,0-1 17,0 1 0,0 0 39,-1 2-56,0-1 34,0 4 5,0-3-22,1 2-34,-1-1 34,1 0-17,0-1 33,0 1 6,0-1-39,0 0 0,0 1 0,0-1 0,-1 2 0,0-2 34,0-1 39,0 2-17,0 0-6,-1 0 6,0 0-56,0 1-39,-2 4 5,0 0 1,-1 1 66,2-3-122,0-4 106,1 1-1,0 1 24,0-1-7,-1 0-16,1-1-17,-1-1 146,0 1-113,1-1-10,-1 0 10,0 0-66,-1 0 49,0 1 18,0 0 5,0-1-56,0 2 34,-1-1 6,1 0-23,0 0 0,-1 1 0,1 1 156,0-1-172,0 0 55,1-1 0,0-1-39,0 1 39,1-1-56,-2 1 34,1 0-118,-1-1 124,0 1-6,-1 1 44,1-1-22,-2 0-39,2 0 0,0-2 40,0 2-40,0-1 61,-1 1-22,0 0 62,-4 2-84,2-1-17,-2 1-118,1-2 141,-5 4 16,4-2-22,-5 2-17,7-4 0,0-1 78,0 1-33,-1 0-45,1 1 17,-1 0 5,-1 0-44,1 0 44,-1-1-22,0 1 0,0-1 0,-1 1 0,1-2 0,0 1-3431,0 0 3431,0-1-316,1 0 316,-2 1 101,3-1-84,-2 0-17,2 0 0,-1 1-17,-2 0 34,3-1 3249,-3 0-3266,4-1 22,-1 0 398,-7 2-420,5-2-23,-9 4 85,3-2-85,1 1 107,-4 0-84,8-2 40,-4 1-24,5-2-55,-1 1 39,1-1-17,0 1 17,-8 2 0,7-3 0,-6 2 40,2-1-1,4-2-22,-5 2 67,5-2-40,-5 2-44,5-1-67,-4 1 67,4-1 0,1-1 23,1 1-23,0-2 0,1 1 0,0-1-23,1-1 23,0 1-22,0-1 44,0 1 1,0-1 21,0 0-4,-1 0-40,1 0 22,0 0-44,-3 0-18,3-2 18,-2 1-45,3-2 50,0 0-5,0 0 22,0 0 0,1 0 0,-1-1 0,1 1-17,-1 0-22,-3-3-1,3 1 40,-5-3 0,4 2 0,-2-2-22,4 2-40,0-1 23,-1 0 22,2 0-5,-1 0 22,-1-3-17,2 2 56,-4-4-61,3 5 22,-1-1 0,2 3-39,1 0 0,-1 0-1,1-3 18,0-1-17,0-3 0,0 3 22,0-1 34,1 2-17,-1 1 39,0-1-39,0 1-17,0 0-5,-1 0 5,1 0 17,-1-1 17,1 2-34,-1-1-6,1 0 7,-1 1-29,2-1 28,-1 1-5,1-1 22,0 2-40,0-4 24,1 0 16,-1 0 0,1 1 39,-1 2-39,1 1 0,-1 0 17,1 0-57,-1 0 40,0 0-16,0 0-7,0 0 62,0 0-39,0-1 0,0-2-39,0 2 39,0-1 23,1 2-23,0 1 16,0-1-55,0 1 39,0-1-17,0 1-5,0 0 22,0-1 0,0-1 0,0 0-78,0-4 16,0 4 45,0-2 34,0 3-17,0-1 0,0 0 0,1-1-17,0 1-44,1-5 38,0 1 6,1 0-5,0 2-51,-2 3 73,1 0 0,0 0 39,-1 1 17,0 0-16,0 0-40,0 1 22,0-1-44,0 2 22,0-1 0,0 1-23,1 0 6,-1-1 17,1 0 0,-1 0-39,0 0 22,2-1-22,-2 1 78,2-2-39,-1 2 0,0 1 0,0-1 0,1 0 0,-1 0 0,1 0 17,1 0-34,0-1 17,0 0-72,1-2 72,-1 2-34,2-4 34,-3 4 0,1-2 17,-2 2-17,1 0 0,-1 0 33,1 1-33,-1 0 40,0-1-24,0 2-16,1-2-16,0 2 16,0-2 0,0 2-23,-1-2 23,1 1 0,-1 0-17,1 0 34,0-1 6,-1 1-46,1 0 62,-1 1-39,0 0 34,3-3-68,-1 2 34,3-2 0,-1 2-39,0 0 39,1-1 0,0 0 0,1-1 39,-1 0 34,1 1-28,-1-1 11,0-1-34,-1 2-44,-1-1 22,0 2 22,0 0-5,-1 2-17,0-1 0,-1 1-95,3-1 50,-2 1 28,2-1 17,-1 1 0,0 1 17,6-2 6,-4 1-1,5-1-5,-6 1-17,0 0 0,0-1 0,0 2 0,0-1 0,1 1 22,-2-1-22,1 0 17,2 0-17,2 0 0,-1-1 0,-1 1 62,0-1-46,-2 1-16,2-1 23,-3 0-62,-1 1 55,1 0 7,0-1-23,-1 2 17,0-1-17,0 0-17,0 1 17,-1 0-23,1 0 23,0 0 0,0 0-16,0 0 55,-1 1-39,1 0 17,0 1 5,1-1-84,-1 1 85,0-1-6,0 0-17,2-1 22,2 0-22,-2 0 0,3 0 22,-3 0-5,0 0 22,0-1 1,0-1-18,0 1-5,1-2-17,-1 2 22,0-1 1,-1 1-7,-1-1-16,1 1-61,-1-1 106,1 1-45,-1-1 16,1 1 46,-1-2-84,3 2 44,-3-1-5,2 2 5,-2-1-5,0 1-17,-1 0 0,1 0 0,-1 0 0,1 0 0,-1 0-39,2 0 39,-1 0 0,0 0 0,0 1 0,0-1 22,0 2-5,2 0 84,-2 0-101,2-1 0,-2 0-39,1 0-40,0 0 96,0 2-17,1-1 39,0 0-56,-1 0 17,1 0 0,2 1 17,-2-2 6,3 1 133,0-1-133,-2-1-6,1 0 27,-3 0-88,1 0 88,-2 0-44,1 0 17,0 0-78,-1 0 83,0 0 0,0 1 18,0-1-40,0 1 0,-1 0-40,-1-1 40,-1 0-179,-4 3 118,2-2 21,-2 2-21,0-1 139,1-1-134,0 0 17,1 0-23,-1 0 46,1-1-29,0 0 45,-1 0-56,0 0-45,1 1-117,0-1-74,-2 1 203,1-1 33,-1 1-17,1-1-17,1 1 90,-1 0-145,1-1-174,0 1-499,0-1 397,-1 1-178,1 0-90,-1 0-123,0-1-1395,-1 1 768,0-1-622,-1 2 2061,1-1 0,2 0 0,0 0 0</inkml:trace>
  <inkml:trace contextRef="#ctx0" brushRef="#br0" timeOffset="39377">11568 2986 6238,'1'-5'560,"1"0"1232,-2 5 661,0 0-2296,2 0-34,0-1 0,1 3 17,-2 0 17,2 1-17,-1 1-11,1 1-6,-1 1-50,1 0 0,0 1-22,0 0-1,0 0-27,-1 1 27,1-2 12,-1 1-18,1 0 68,0 2-78,0-2-6,1 1 11,-1-3-22,0-1 17,-1-2 5,1 1-56,0-2 45,-1 0 0,-1 0-84,1 0-17,-2-6-11,0 3-50,-1-6 16,0 2-27,0 0-270,0-1 73,0 2-95,-1 1-72,0 3-40,1 0-73,-1 1-280,1 1-632,0 1 1534,-1 1 0,2-1 0,-1-1 0</inkml:trace>
  <inkml:trace contextRef="#ctx0" brushRef="#br0" timeOffset="39819">11527 3350 7061,'-3'5'1114,"1"-1"1049,2-4-2018,4 3 12,-2-2 0,3 1-17,-2-4 17,0 0-12,0-1-10,1 0-18,0 0 1,0 0-1,1-1-16,0-1 73,4-3-113,-1 1-5,3-3-22,-3 3-17,1 0-40,0 0-10,-1 0-18,0 0-10,0 1-230,4-3 95,-5 3-45,3-1-112,-6 4-89,-2 1-96,-1 1 74,0 0 1,-1 1 0</inkml:trace>
  <inkml:trace contextRef="#ctx0" brushRef="#br0" timeOffset="40220">11692 3169 12270,'11'35'476,"-3"-5"-347,-6-24 0,0 1-12,0-1 12,1 1-17,0 0 39,0 0 12,1 0-23,-1 0-6,1 1 1,-1-1-12,0 1-28,0-1 269,6 8-330,-4-7 5,3 3 11,-5-7 1,0-2-40,-1 0 17,-1-1-67,0 0-869,1-1-1187,-1-3 886,0 1 1209,1-3 0,-1 4 0,-1 0 0</inkml:trace>
  <inkml:trace contextRef="#ctx0" brushRef="#br0" timeOffset="41168">11920 3847 8030,'-2'-5'543,"0"1"1429,2 4-1793,2 4 207,0 2-162,1 2 6,0 2 5,0-3 152,0 6-224,0-2-46,2 4-27,-1-4-29,0-1-21,1-1 49,3 3-55,-2-3-6,2 1 17,1-2-17,-2-2 100,3 0-44,-4-4 0,1 0 28,-4-2-56,1 0-28,-1-1 6,1-1-56,0-1 10,0-3-38,1-5-23,-1 1 28,1-4 6,-3 2-11,0-2 27,0 1-49,-1-3-12,-1 1 22,1-1-78,-1-8 101,0 6 22,-1-5 6,0 7 0,-3-10 22,1 11 11,-1-6 6,2 13-22,0 2 5,1 2-28,1 1-44,-1 1-63,1 1 203,1 5-12,0 0 28,2 5-16,1 0 5,0 1-12,0 1 12,1 0-16,0 1-24,0-1 46,3 7-62,-3-5-17,3 4 6,1-1-107,1-1-55,0 0 5,0-4-28,-4-6-23,0 0-77,0-1-707,0-1 191,-2-2-230,0 0 1014,-1-4 0,-1 2 0,0-1 0</inkml:trace>
  <inkml:trace contextRef="#ctx0" brushRef="#br0" timeOffset="41629">12202 3706 11256,'25'34'308,"-5"-4"-218,-17-24-18,0 1-4,0-1-18,-1-1-11,1 1 23,-1-2-45,1 0-1,-1 1 7,-1-2 5,0 0 0,0-2 33,-1 2-61,0-2 68,-1 0-18,-1 0 7,-1-1-41,0 0-32,1-2-30,0 0-32,0-3-1,1 0-5,0 0 28,0-1-28,1-1 0,0 1 6,0-2-79,0-2 112,0 2 12,2-3 5,1 4 5,0 0 12,2 1 11,-1 2 23,1-1 21,-1 2 18,2 0 16,0 0 18,0 1-24,0 2 18,1-1 11,-1 1-12,2 0 7,-1 0-7,1 2-27,0 0-45,0 1 6,-2 2-12,1-1-50,4 6-35,-5-3-27,4 4-44,-6-5-74,1 0-72,-1-1-95,0 1-180,0 0-1182,0 2 102,0-2 1646,0 1 0,-3-5 0,0 0 0</inkml:trace>
  <inkml:trace contextRef="#ctx0" brushRef="#br0" timeOffset="42007">12563 3547 8903,'1'-4'600,"0"1"716,-1 3-1333,-36 47-22,27-32 28,-11 11 0,4-2-34,17-18 17,0 0 6,3-1 83,1 0-22,2-1 17,0-2-5,-1-1 5,-1-1-6,2 1-11,0-1 51,3 0-45,-1 0-51,0 1 62,0 1-17,-6 0 29,1 1 21,-3-1 34,0 1 40,-1 0 38,0 0-27,0 0-17,-2 1-28,0 1 0,-6 4-107,-1 1-72,-2 0-28,1 0-24,2-4-43,1 0-57,-1 0-112,1-3-671,0 1 352,1-2-252,1-1-471,2-1 1356,2-1 0,0 0 0,0 0 0</inkml:trace>
  <inkml:trace contextRef="#ctx0" brushRef="#br0" timeOffset="42282">12548 3422 13222,'-4'10'728,"2"0"-521,6 4-11,0 1-33,1 1 10,3 9-122,-2-6-29,4 7 29,-3-8-23,4 9-79,-3-8-50,3 7-61,-4-10-34,0-1-118,1-1-61,-2-2-90,2 0-95,-3-3-73,2-1-84,-2-2-95,0-1-140,-2-2-2610,0-1 3562,-1-1 0,0 0 0,-2-1 0</inkml:trace>
  <inkml:trace contextRef="#ctx0" brushRef="#br0" timeOffset="43326">12545 3667 7962,'-6'-2'415,"2"1"851,4 1-1126,50-41-2199,-31 27 2106,10-10 1,-1 2 13,-14 14 653,-1 0-686,0 1 349,-1 1-360,0-1-6,2 1-5,-5 1 16,2 1 1182,-7 2-1131,0 0 33,-2 1 1182,0 0-1232,-7 4 45,2-1 28,-4 4 11,3-2-11,0 1-11,0 0-34,1 1-11,0 0-40,0 0 18,-1 2-40,1-1-5,0 1-6,-1 1-23,2-2 6,-1 1-11,2-2-28,0-1 0,1 1-22,0-2 11,0 0 28,1 0 16,1-2 34,2 0 29,1-2 10,0 0 6,0 0 22,1-2-5,-1-1 6,1-2 10,-1 0 40,-1-1-39,0 0-18,0-2 12,0 1-44,-2-1 60,2-5-66,-2 3-23,0-3 28,-1 4 12,0 0 10,-1 1 40,0 3-39,0 0 5,0 2-50,0 0-588,0 2 571,0 7 16,0-2 1,0 6-17,1-4-61,2 4-152,4 5 95,-1-4 1,3 2 49,-4-7-21,0-1-1,0 0-33,0-1 10,0-1 13,0-1 21,0-1 23,-1-1-45,0 0-11,-1-1-39,0-1-6,0-1-39,0-2-16,-2 0 44,2-1 11,-2-1 39,0-2 34,-1-1 28,0 0-5,0-2-1,0-1 17,-1-1-16,-2-1 10,0-2 23,-1-2 11,1 1 51,-1-2 39,0 1 5,1 1 23,0 3 11,1 2 22,0 2 18,1 3-7,-1 2-10,2 2-40,-1 1 185,1 2-118,3 7 169,1 3-169,1 4 6,0 1-11,-1-2-17,1 1-11,-1 0-67,2 2 5,1 0-22,0-1-45,2 1 0,-1-1-17,2-1-5,-1-1-23,0-1-17,0 4 1,-2-5 21,-1 2-4,-4-5-29,0-2-17,-1-1 29,-1-2-259,1-1 253,1-3 33,-1-2 23,3-2 28,-2 0-23,1 1 6,0-1-11,1-1 11,0 0 11,0 1-28,0 0 6,0 0-6,5-4 45,-3 4 23,4-3-12,-4 6-6,0 0 7,0 2 38,0 0-5,0 1-5,-1 0 21,0 0-5,0 2 23,-2 1-1,-1 2 40,-1 1-6,-1 0 28,1 2 5,-1 0 1,0 1-12,-2 0-11,-1-2-44,-1 2-46,-1-2 18,0 0-230,-5 4-40,2-3-89,-3 3-89,2-4-197,0-1-151,1-1-168,-1-2-90,2-2-347,1 0 1322,0-2 0,3 1 0,1 0 0</inkml:trace>
  <inkml:trace contextRef="#ctx0" brushRef="#br0" timeOffset="43885">13033 3138 11016,'9'32'129,"0"1"0,-2-4 0,0-3-34,-4-5-50,-1-2-23,2 0-5,-1 0-6,2-2 17,-1 0-11,1-2 590,1-1-619,1-1 218,3 4-201,-1-6 131,3 2-108,-2-7 345,-1-2-249,6-2-63,-5-2 6,4-3-5,-5-1 16,-1-4 6,-1-1 6,-1 0 16,1-6-61,-4 4-28,1-4-17,-3 5 0,-1-1 0,0 0 11,-2 0 0,0-1 12,-2 2 10,0-1-33,0 2 12,-1 2-1,1 0-45,1 2-22,-1 0-50,1 3-45,1 0-45,-1 1 28,1 1 39,0 0 45,0 1 73,0 1 22,0 1 0,0 1-11,-1 2 6,2 0-6,0 0 28,1 4 0,2-3 11,0 3-6,2-5 7,1 1 4,1-2 57,0 1 22,2-2 45,0 0 17,1-2-6,1 0 90,5 0-112,12-6-230,-8 2-61,7-3-40,-17 3-50,0 2-101,-2 0-39,-1 0-72,-1 0-775,0 1 427,-1 0-168,0 1 952,-1 1 0,-2-1 0,0 1 0</inkml:trace>
  <inkml:trace contextRef="#ctx0" brushRef="#br0" timeOffset="56627">5315 8181 7207,'-2'-7'201,"1"2"-162,1 4 1059,-1 1-1059,-1 0-5,1 0 22,-2 0-28,2 0 33,0 0-33,-1 0 0,0 0 17,0 1-28,0-1-6,0 1 0,1 0-5,-1 0 39,0 1-17,0 0 6,0 1 16,1-2 79,0 0-90,-1-1 1,1 1 10,-1-1 0,0 0 1,0 0-6,1 0 5,-1 0-11,0 0 0,1 0 1,-1 0 32,0 0-32,0 0-18,0 0 0,0 0-5,0 0 6,1 0-12,-1 0-6,1 0 1,-1 0 0,0 0-6,0 0 5,0 0 1,0 0-1,0 0 1,0 0 5,0 0 0,0 0 6,1 0 22,-1 0-11,1 0 12,0 0-18,-1 0-22,1-1-73,0 0-749,1-1 1,-1 2-1</inkml:trace>
  <inkml:trace contextRef="#ctx0" brushRef="#br0" timeOffset="57964">4409 8006 7727,'-18'2'235,"3"0"-139,12-1-7,-1 0 90,0 1-89,1-1-12,-1 1 6,1-1 6,1 0 16,-1-1 1,1 1 5,0 0-5,0-1-12,0 1-22,0-1 84,1 2-84,4-1 5,-1 0-11,5 1-5,-1-2-6,3 1-6,1-1-16,1 0-1,1-1 1,1-1-6,0-1 0,1-1 6,0 1-6,-1-1 5,1 1 29,4-3-17,-4 1-6,2 0 67,-4 1-55,-5 2 10,0-1 23,-5 2 269,-1 1-342,-5 0-28,0 0 6,-4 0 22,0 2-16,-1 0 10,-1 1-5,-1 1 12,-2 0-1,0 0 11,-7 2-11,5-1-5,-5 0 0,6-1-12,1-1 0,0 2-5,0-1 17,-1 1-1,2-1 1,-1 2-6,1-1 0,-1 0 6,2 0 22,-3 1-12,3-3 12,-1 2-28,7-3 12,1-1-24,1 1 1,2-2-28,0 1 67,6-1-6,-1 0-5,5-1-11,-2-1-17,2 0-1,0-1 12,2-1 0,5-3-5,-1 0 10,1-1-5,-4 2 6,-6 2-12,0 1 23,-2 1-6,-1 0 6,0 0 39,-2 2-5,0-1-119,-7 2 7,1 0 38,-5 2 23,1 2 6,0 1 0,0 0 10,-5 3 1,-1-1-28,-1 0 0,5-3-12,2-2-16,6 0-39,0-2-12,1 0-223,1 0 212,1 1-39,0 0-17,1 0-45,0 0-66,1-1-63,1 0-95,-1 0-140,1-1 566,2 0 0,-2 1 0,0-1 0</inkml:trace>
  <inkml:trace contextRef="#ctx0" brushRef="#br0" timeOffset="65816">7193 8087 5835,'-5'-2'5,"2"0"-72,3 2 67,-36-15 0,27 11 0,-27-11 0</inkml:trace>
  <inkml:trace contextRef="#ctx0" brushRef="#br0" timeOffset="66341">7185 8083 6247,'-42'-20'319,"-1"1"1,3 1-1,11 5 1096,26 12-1236,-1-1 351,2 1-357,1 0 411,0 0-466,2-2 497,1 1-553,2-2 16,2 0 1,2 0 100,5-3-90,-1 2-3385,5-2 3413,-2 3-578,0-2 561,2 1-389,0 0 367,2 0 0,0-1 1,2 2-76,-1-2 76,0 2 17,-1-1-1,-1 0 2872,0 1-2872,-2-1 835,0 1-813,-2-1 23,-1 0 6,-1 1 707,2-1-735,-6 2 106,1-1-146,-7 3-16,0-1 576,-1 2-610,-5-1-16,2 1 38,-3-1-50,3 1 0,0 0-90,0 0 68,1 0-152,-1 0-1971,1-1 1428,0 3-168,0 0-263,0 2-521,0 0 1669,0-1 0,1-1 0,0-1 0</inkml:trace>
  <inkml:trace contextRef="#ctx0" brushRef="#br0" timeOffset="67375">8500 8093 7078,'3'-2'492,"-1"1"971,-2 1-1329,53-20-3111,-30 12 3041,10-4 1,-1 0 70,-10 4 766,0 0-739,2 1-5,0 0 17,0 0-17,1 1-12,-1 2-5,0-1-17,0 2 6,-1 0-28,0 0-11,0 1-6,-2 0-12,0 1 515,-1 0-509,-2 0-5,-1 1 22,-2 0 11,-2-1 18,-1 0 1670,-1-1-1705,-2 0 138,0 0-137,-1 0-6,-1 0 6,-1 0-6,-2 0 23,-1 0-7,-1 1 242,-1 0-353,-5 1-28,4 0-6,-5 0-39,5 0-1748,-1 0 723,-1 0 644,1 0 255,-1 0 1,2 0 0</inkml:trace>
  <inkml:trace contextRef="#ctx0" brushRef="#br0" timeOffset="74069">7423 8201 7375,'-4'-20'330,"0"3"-235,4 15 0,0 0 12,0-1 5,-1 1-12,0 0 7,0 0 10,0 1 1,0-1 0,-1 1-1,1 1 108,0 0-119,-1 0-22,1 0-5,-1 0-1,0 0-5,0 0 5,0 0-5,-1 0-11,0 1 72,-3 3-67,1 0 12,-2 2-6,1-1-6,0 0 67,-1 2-72,2-2 5,-4 4-33,5-3 5,-3 5-17,4-5-5,-2 2 45,2 4-51,1-4 22,1 9-16,1-10 22,0 4 1,1-3-18,1 0-22,2 0 11,0-1-5,1 0 11,3 3-1,-2-4-10,3 2 16,-3-3-5,0-1-6,1-1 1,-1 1 4,1-1 1,-1 0 0,0-1 5,0 0 6,3 0 28,0 0-39,0-1 11,-1 0-5,-2-1-23,-1 0 39,1-1 0,0-1-5,0-1-6,0-1 11,0-1-6,0-1 18,1-1 10,-1 0-10,0 0 5,-1-1 5,0 1 18,-1 0-23,0 0 0,-1 0-23,-1 1-27,0 1 28,-2-1-1,1 0-5,-1 0-5,0 1-7,-1-1 29,-2-2-11,1 1-6,-2-1-28,1 2 39,-1-2-22,1 2-6,-2-2-5,2 3 10,0 0-16,0 1 0,0 0-16,0 0-1,-1 1-6,1 0 1,-2 2 5,2-1 0,-3 1-5,1 1-6,0 0 6,0 0 16,-1 0 6,1 1 11,-3 4-11,2-1 0,-2 3 0,2-2-5,1 1-1,-1-2 6,1 2 0,0-1-6,1 0 1,0 0-12,0 1 11,1-1 6,0-1-28,2-1 12,0-1-18,1 0-16,-1 0-6,1-1-348,0 0 264,2 1-50,-1-2-96,4 1-145,-1-1-174,1 0-252,1-1-431,1 0 1288,-1 0 0,-1 0 0,-3 0 0</inkml:trace>
  <inkml:trace contextRef="#ctx0" brushRef="#br0" timeOffset="76017">8517 8173 6663,'-9'-6'583,"1"1"-382,8 5 1866,0 0-1904,1-4 22,1 3 5,2-3 0,0 4-16,1-1-12,2 1-10,2-1-7,1 0 85,8-3-141,-3 0-5,6-2 28,-4 0-28,1-1 174,19-9-180,-11 5-301,13-7 290,-17 9-11,0-1-11,-1 0 6,0 1-7,-1 0 7,-1 0-12,-2 2 0,-1 0-10,0 0 44,-2 1 267,0 0-300,-1 1 16,0 0-12,-2 1 24,-1-1-1,-1 1 28,-2 1-78,0 0 56,-2 1-23,-1 1-22,-1 0 17,-2 1 3388,0-1-3450,-4 1-27,2 0 44,-3 0 16,3 0-49,1 0-158,-3-1 107,2 1 6,-2-1 0,2 1-6,0-1 5,0 1-16,-1 0-29,0-1 96,0 1 28,0-1-73,1 1-352,0-1 246,0 0-2179,0-1 1484,0 1-1725,0 0 1445,-1 0 1154,0 1 0,1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29:55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10963 3351 6311,'-7'0'688,"1"0"-419,6 0 862,0 0-739,-37-2-201,26 1 341,-32-2 73,35 3-386,1-1-35,2 1-21,3 0 111,0 0 51,5 2-179,1 0-1,6 1 130,6 0-152,-1-1-22,8 0 11,-3-2-28,3 0-5,1 0-430,3-1 402,2 0-12,1-3-17,1 1-692,2-1 681,0-1 1,0 0 4,-1 0 12,12-1 6,-11 2-17,8-1 22,-13 3-11,-1 0-106,0 0 123,-1 0 11,-2 0 5,0 0 23,-3 0-11,0 0 0,-1 0 78,5 0-78,-7 0 368,4 1-391,-9 0 713,-2 0-713,-1 1 114,-2 0-119,-1 0-6,-2 0-5,0 1 10,-2-1-10,0 1-28,-1-1 5,-1 0-11,0 1-17,0 0-84,0 0-89,1 0-124,-1-1-117,0 1-191,1 0 213,-1-1-123,1 1-918,2-1 346,-1 0-526,2 0 1630,-1 0 0,-1 1 0,-2-1 0</inkml:trace>
  <inkml:trace contextRef="#ctx0" brushRef="#br0" timeOffset="815">12388 3334 7380,'-8'0'487,"1"0"-268,7 0 1517,0 0-1646,50-6-23,-28 3-565,9-1 1,1 0 581,-9 1 16,1 0 12,1 0 0,2-1 125,3 0-119,2-2 61,1 0 0,1 0-33,9-3-627,-8 2 0,-1 1 616,1 0 16,-1 0 17,-1 1-6,-2 0 12,-2 1 17,-3 1 117,10 0-162,-11 2-1,7-1 12,-13 1-17,-2 0 686,-2 1-681,-2-1 121,-2 0-126,-1 1 1217,-2-1-1251,-1 1 6,-2-1 62,1 1-113,-2 0-21,1 0-18,-3 0-5,1 0-34,-2 0-140,1 0 79,-1 0-1742,0 0 1186,1 0-138,-1 1-147,1 0-336,-1 2 1255,0-1 0,0 0 0,0-1 0</inkml:trace>
  <inkml:trace contextRef="#ctx0" brushRef="#br0" timeOffset="1523">13851 3364 11166,'37'1'443,"-4"1"-320,-12-2 56,14-3-112,-6 2-16,11-3-18,-8 2-5,1-1-5,3 1-2058,1-1 2046,3 0 17,0 1-6,1 0 6,-1-1 17,0 1 518,-2 0-356,13 0-67,-14 0 414,7 1-173,-7-2-185,-12 1-22,6 0 10,-12 1-27,-3 0 6,-1 1 1061,-2-1-938,2 1-38,-4 0-96,0 0-18,-4 0 12,-1 0 106,1 0-124,-2 0-43,0 0-12,-2 0 33,-2 0 101,1 0-78,-1 1 0,0 0-874,-1 0 364,1 1-750,-1-1-2191,0 0 852,-1 1 2470,-2-1 0,2 1 0,-1-2 0</inkml:trace>
  <inkml:trace contextRef="#ctx0" brushRef="#br0" timeOffset="2623">10979 3544 8013,'-4'0'336,"1"1"684,3-1-914,-51 26-55,35-16-51,-13 5 0,5-1 5,20-9 12,4-1 11,0-1 6,0 1 10,2-1 63,4 3-46,0-2-21,3 0-7,-2 0 1,1-1-6,0 1 0,0 2 5,1 0-10,0 1 38,4 4-44,-2-2 6,2 5-7,-5-5 40,2 6-16,-3-5 21,0 4 303,-3 1-168,-3-5 0,0 3 11,-4-7-33,-1 1-28,-3-1-34,-1 1-12,-2-1-27,0-1-11,-2 0-23,0-1 6,0 0-45,-1-2 11,1 1-5,1-2-6,-1 0 0,3 0-6,-1-1-39,3-1-39,0 0-50,3 0-146,1-1-151,1-1-118,1 0-106,1-1-152,2 1-375,1-3 1182,3 1 0,-1 1 0,-1 1 0</inkml:trace>
  <inkml:trace contextRef="#ctx0" brushRef="#br0" timeOffset="2849">11106 3719 6150,'31'-10'-1053,"0"1"1,20-6 1052,-44 15 0,-3 0 0,-1 0 0</inkml:trace>
  <inkml:trace contextRef="#ctx0" brushRef="#br0" timeOffset="3074">11106 3719 8175,'0'0'0</inkml:trace>
  <inkml:trace contextRef="#ctx0" brushRef="#br0" timeOffset="3782">11137 3931 8030,'-16'-7'851,"2"1"256,15 2-1017,0 2 370,1 0-382,1-1 118,4-1-100,0 1 187,3 0-199,-2 1-17,1-1-11,1 1 625,3-1-625,-2 0-17,2 1-5,-5 0-17,2 0-12,-3 0-5,2 0 6,-5 2-6,0-1-6,-1 1-38,0-2-24,-1 1-44,0 0-84,-2 0-145,1 0-146,-1 0-213,1-1-314,0-1-577,1 0 1591,-1 0 0,0 1 0,0 1 0</inkml:trace>
  <inkml:trace contextRef="#ctx0" brushRef="#br0" timeOffset="4206">11449 3694 8410,'4'6'925,"-1"-2"156,-3-4 1367,0 0-2247,6 5-21,-2-4-52,6 3-10,-2-4-23,1-2-39,0 0-22,1-2-57,0 0-44,-1 0-50,-1 0-63,0 1-32,-2 0-91,0 0-2033,3-1 2336,-1-2 0,0 2 0,-4 0 0</inkml:trace>
  <inkml:trace contextRef="#ctx0" brushRef="#br0" timeOffset="4548">11673 3487 14303,'-2'36'313,"0"0"1,0-2 0,1-6-29,1-11-100,0-1 11,1 1-4216,2-1 4104,1 0 1493,0-2-1459,1 0 913,1-1-947,-1-2 395,1-2-350,-1 0 3353,-1-3-3247,1 0-190,-1-2 0,0-1 0,-1-1-29,-1 0-55,0-1-50,0-1-107,0 0-141,0 0-122,-1 0-185,1 0-252,-1 0-343,0-1-200,1-1-151,-1 0-147,0-2-604,0 1 1493,0-2 0,0 3 0,0 0 0</inkml:trace>
  <inkml:trace contextRef="#ctx0" brushRef="#br0" timeOffset="5465">12665 3623 7408,'-4'2'252,"1"-1"454,3-1-639,-3 1 0,2-1 2818,-2 1-2370,8 1 124,3-1-488,1 2 6,1-3-28,-2 0-28,0 0-29,1 0 1,0-2-22,1 0-18,0 0-3386,0-1 3370,0 0-17,-1 1-39,0 0 5,-1 0-89,-1 0-50,-1 1-68,-2 0 3308,0 0-3510,-1 1-173,-2-1-1495,0 1 212,0-1 1899,-1-1 0,1 1 0</inkml:trace>
  <inkml:trace contextRef="#ctx0" brushRef="#br0" timeOffset="5948">12906 3445 10690,'41'-14'320,"-7"5"-197,-29 15-34,0 1-16,0 1-11,-1 1-1,-1 1-27,0 0 0,-1 1-12,-1 0 6,0 0-17,-1 1 17,0-1 6,-2 1-40,-1-1 23,-1 1 28,-1-1-12,0 0 18,-2-2-6,1 1-12,-2-1-22,1 0 34,-5 3-34,3-3-5,-2 2-6,4-5 11,1 0 6,1-2 0,0 0 0,1-1 5,1-1 6,1 0 325,1-1-213,4-4-67,0 1 0,3-2 11,-1 1 73,5-2-45,-2 1 101,7-2-107,-5 2-11,4 0 0,-4 2-22,0 1 39,1-1-50,1 2-29,0-1-33,0 1-33,0 0-51,0 0-45,0 0-84,-1 0-128,1 0-175,0 1-291,0 0-329,-1 1-506,0-1-979,-1 0 2621,-2 0 0,-4-1 0,-1 0 0</inkml:trace>
  <inkml:trace contextRef="#ctx0" brushRef="#br0" timeOffset="6499">14044 3550 12236,'-7'5'729,"4"-1"-472,14-6-190,0 1-61,4-3-56,-2 1-90,0 0-118,0 0-123,0-1-174,-1 1-195,0 0-213,0-1-332,-1 0 1295,1 0 0,-6 2 0,0-1 0</inkml:trace>
  <inkml:trace contextRef="#ctx0" brushRef="#br0" timeOffset="6956">14257 3468 8472,'5'-10'611,"0"3"-275,-5 7 2257,0 0-2122,34 10-297,-25-5-6,26 9-3426,-34-7 3364,0 1-22,-1 1-39,0-1 6,0 1-35,0 0 12,0-1-11,0 1 3375,0 3-3353,-1 4-22,1-3-17,-1 1 0,2-9 23,0-1-12,2 0-11,1-1 22,0 0 1,2-1-7,1 0 18,0-1 11,5-1 50,4 0-84,-1 0 34,1 0 5,-8 0 68,4 1-40,-3 0 6,2 3 34,-4-1 50,-1 2-6,-1 0 12,0 1 28,0 0-23,-2 0 106,0 0 13,-1-1 38,-1 1 17,-1-1 5,-1 1-50,-1-1-146,-4 2-38,-2 0-108,-4 0-16,-10 5 23,4-3-113,-7 3-111,8-5-141,1-1-224,1 0-201,0-2-247,3 0-3688,0-1 3021,0-1-1064,3-2 2745,-2 1 0,6-1 0,0 0 0</inkml:trace>
  <inkml:trace contextRef="#ctx0" brushRef="#br0" timeOffset="7750">18491 1744 6747,'3'-8'655,"-1"1"-347,-2 7 2062,0 0-1933,-7 11 56,5 0-12,-5 13-10,7-2-68,1 7 281,3 27-2001,0-7 1412,0-15 1,-1 2-15,1-7 0,-1-1-11,1 2 0,0 1 5,0 2 1,0-1 5,0 2 1,0-1-10,1 2 1,-1-1-28,0 0 0,0 0-14,0-1 0,0 0-1,-1-1 1,1 0 5,-1-2 1,0 1 55,1 9 1,1 0-43,-2-11 1,1-1-574,0 8 1,0-2 634,2 8-599,0-5 526,-1-3 17,0-3-39,0-2-45,-1-2 11,0-4-78,-1-2-129,-1-3-39,0-3 429,0 5-625,-1-8 1141,0 2-1254,-3-9 763,-2-1-796,-1 1 0,-3-1 6,0 0-96,-2 0-252,-1-1 947,-2 0 0,6-2 0,0 0 0</inkml:trace>
  <inkml:trace contextRef="#ctx0" brushRef="#br0" timeOffset="8506">16042 2639 7839,'7'2'17,"-1"-1"11,-6-1 0,0 0 17,46 2-2370,-23-1 2347,8 0 1,1-1 10,-4-2 433,3-1-449,0-2 11,2 1-928,0-1 933,2 0 12,0 1-6,0 0 23,0 1 11,-1-1 5,0 2 0,0-1 1,3 1-190,1 0 150,-10 1 1,1 0-18,16-1 400,-15 1 1,0 0-411,15 0 4,1 0 7,2 0-788,4 1 782,2-2-102,-26 1 0,1 1 96,0-1 0,0-1 0,1 2 1,0-1 2,1-1 0,-1 0-6,1 0 1,0 0 2,-1 0 0,1 0 0,0-1 1,0 0-1,-1 1 0,0-1-3,0 0 1,0 0 2,-1 0 0,0 0-3,0 0 1,0-1 8,26-1-6,0-2 0,-3 1 0,-1 0 1,-2 1-1,-2-1 6,-3 2-6,-2 0 6,-4 2-12,-4-1-34,-4 3 45,-7 0-4,-4 0 673,-5 0-634,-4 0 944,-3 0-945,-3 1 1356,-1-1-1378,-1 1 278,-1-1-424,0 1 90,1-1-5,-1 0 10,2 1-21,-1-1-7,1 0-10,1 0-18,-1 0-5,1 0-23,-1 0-593,3 1 11,-3 0 689,1 0 0,-3 0 0,0 0 0</inkml:trace>
  <inkml:trace contextRef="#ctx0" brushRef="#br0" timeOffset="9131">17966 2464 10013,'-5'-7'291,"2"2"-84,5 5-100,1 0-1,-1 0 12,1 0 83,1-1 6,1 1-134,-1 0 73,2-1-101,-3 1-6,1 0 6,-2 0 89,-1 0 96,1 0-180,-1 0 40,1 0-23,0 0-11,0 0 0,-1 0 6,1 0-23,1 1 6,-1 1 28,4 0-34,0 1-45,3 0-22,-2-1 0,-1-1-39,-1 1-17,-2-2-34,0 0-50,-2 1-885,0-1 723,-4 3-85,1-1-111,-5 3-107,1 0-196,-3-1-403,0 2 384,0-1 0,3-2 0,3-1 0</inkml:trace>
  <inkml:trace contextRef="#ctx0" brushRef="#br0" timeOffset="9453">17966 2459 10780,'40'11'38,"0"-1"0,0 1 0,15 4 0,-9-5-27,-18-9 6,11 0-6,-9 1 432,7-1-420,-12 0 5,0-1 22,25 1-44,-19-1-582,18 1 587,-23-1-5,-1 0 11,1 0-12,-2-1 1,0 1-6,-1-3 37,5 0-59,-8 1-57,8-3-5,-15 3 186,0-1-242,-8 3-56,-2-1-73,-1 1-1814,-1-2 1599,0 1 0,-1-1 1</inkml:trace>
  <inkml:trace contextRef="#ctx0" brushRef="#br0" timeOffset="10114">17903 2486 8186,'2'-2'706,"0"1"986,-2 1-1619,17-5 0,-12 3 16,12-3 12,-16 5 2716,0 0-2738,0 2-18,2 0 12,1 3 112,4 5-123,-1-1 22,8 7-168,-4-6 117,3 3-5,-3-6-17,-1 2 51,2-3-62,-1 1 0,0-1-28,0-1-17,-1-1-117,-1-1-101,-2-1-113,0 0-100,-3 0-212,0-2-2707,-1 0 3395,-2 0 0,0 0 0</inkml:trace>
  <inkml:trace contextRef="#ctx0" brushRef="#br0" timeOffset="10469">18117 2359 11688,'-41'35'1064,"2"0"-879,31-23-56,-4 4 285,0 9-342,5-11 14,-4 9-47,7-13 10,1-1-15,1 0 61,-1 1-39,0-1 17,-2 4-28,1-4-1,-3 2 1,3-3 6,-1-2-51,1 0-84,-3 2-219,0-1 46,0 0-51,2-2-56,2-2-124,0-1-179,0 0-161,0-1-292,1-1 1120,-1 0 0,1 0 0,1 0 0</inkml:trace>
  <inkml:trace contextRef="#ctx0" brushRef="#br0" timeOffset="11065">17158 2576 11536,'34'14'437,"-4"-1"-336,-19-8-1,0-1 52,6 4-113,-4-2-5,2 3-34,-4-2-17,-2-1-22,-1 1-146,2 4 28,-3-2-426,1 5 96,-5-6-168,0 1-230,-2-3-493,-1 0 1378,0-1 0,0-2 0,-1 0 0</inkml:trace>
  <inkml:trace contextRef="#ctx0" brushRef="#br0" timeOffset="11318">17339 2543 8864,'-4'-4'650,"2"0"1210,2 4-1821,-47 49-1422,32-30 1374,-11 10 1,2-1 415,16-14-497,1-2-16,1 1-29,0-2-55,-1 0-976,-3 3 17,3-5 1149,-3 3 0,7-8 0,0-2 0</inkml:trace>
  <inkml:trace contextRef="#ctx0" brushRef="#br0" timeOffset="11782">16774 2566 9290,'-1'-9'241,"0"1"-62,1 8 835,0 0-992,50 9-10,-29-6-837,9 2 0,-1 0 797,-11-2-511,-2 1 478,0 0-413,-2 0 418,-3 1-11,-1-1-17,-2 0 1035,0 1-1169,-3-1 417,2 1-928,-3 0-145,1 1 874,-4-2 0,0-2 0,-1 0 0</inkml:trace>
  <inkml:trace contextRef="#ctx0" brushRef="#br0" timeOffset="12064">16998 2501 7946,'-2'-6'1126,"0"1"1008,2 5-2028,-46 52-1245,32-33 1161,-11 10 1,1 1-35,15-4 17,3-10 292,-2 8-286,5-14-22,0 0-17,0-2-118,-2 1-16,2-2 457,-1-1-894,2-2-152,1-3 751,-1 0 0,1-1 0</inkml:trace>
  <inkml:trace contextRef="#ctx0" brushRef="#br0" timeOffset="15849">16786 2288 6865,'1'10'381,"1"-2"-219,-2-8 667,0 0-756,-15 0 5,8 1-11,-12-1-5,12 1 11,-1-1 5,0 0 17,-1 0-11,-1-1 34,-4 1-28,-5 0-79,4 0-11,-1 0-5,7 0 5,1 2 5,0-2-5,0 1-11,0 0 6,1 0-7,-1 0 1,0 0 6,0 1-1,0-1 6,-1 1 0,0 0 0,-1 0 0,1 1-6,0-1-6,1 0-4,1 0 4,0 0 1,0 1 6,0 0-7,-1 0-4,-5 1 10,3 0-5,-4 1-6,4 0 6,0-1 5,0 1 6,0 0-5,1-1 5,-1 1 0,0-1-6,1 0 12,-1 1 5,2-2-6,-1 1 7,1 0-7,0-1 1,-2 1-1,2 0-5,-1-1 0,0 1 0,0 0 0,0 0 0,1 1 0,-1 0 0,-4 2 6,3-1 0,-3 2-1,3-3 6,-1 1 1,0-1 10,-1 0 12,1 0 0,0 0 16,0 0-5,1-1 0,1 1-11,0-1-18,1-1-4,1 1-7,1 0-10,0 0-1,2 0 0,-1 1 1,1-1 5,1 1 0,-1 0 0,0 1 5,0 0 1,0 0 0,-1 0-6,1 0-6,0 0 6,0 1 11,1-1-5,0 1 11,0-1 5,0 1-11,2 0 23,-1 2-6,2 0 0,-1 1 0,1 1-11,-1 1 33,0 3-11,0-3-5,-2 2 5,2-4 0,-2-1 12,0-1-1,0 1-5,1 1 5,0-1-16,0 0 5,0 0 6,0 0-6,1 0 45,1 3-45,0-2 0,0 2 29,2-3-12,2 0-6,0 1 17,1-1-22,2 1 11,0-1 90,6 4-51,-4-5 6,4 4 83,1-3-94,-2-3-6,3 2-17,-3-3-5,1-1 11,1 0-29,1-1-10,0 0 0,2-1 16,1-1 0,1-1 6,0 1 73,22-2-84,-13-1 5,25-3-33,-26 2-22,7-1 10,-11 1-10,0 1 5,-2 1-3387,-1-1 3387,-1 1 39,-1-1-27,12 0-35,-11 0 34,10-1 6,-14 2-6,-1-1 12,8-2-18,-6 2 1,6-1 28,-7 0-18,1 0 3388,0 0-3388,0 1-4,1-1-12,0 0 0,0 0 0,0 0 33,7-2-10,-7 1 10,5-2-27,-9 3 22,0-2 112,9-3-106,-8 2-23,7-3 6,-9 5-6,0 0-22,0 0 22,1 0-22,7-1 11,-4 1 0,5-1 11,-6 2-50,5-2 28,-5 2 5,3-1 34,-7 2-28,0 0 11,-1 0-11,0 0 6,0 1 5,-1 0-5,1-1 5,-1 1-28,2-2 17,-2 1-11,2-1 28,-2 2-6,1-2-11,0 2 6,-2-1-12,7-2 6,-5 2 0,4-2 28,-5 1-34,3 0-5,-2 1 0,5-1-6,-5 0 6,2 1-6,0-1-11,0-1 6,6 0 11,-4 1 11,4-1 0,-7 2 0,5-1 16,-5 1-16,3 0 0,-5 2 0,2 0-16,-2 0 16,1 0-23,0 0 23,-1-1 0,0 1 0,-1 0 6,-2-1-12,0 1 6,0-1 6,0 0-6,1 1 0,-1-2 11,1 2-11,0 0 0,0 0-11,1 1 11,-2-1-28,1 0 17,0 1 5,0-1-28,3 2 28,-3 0-16,2 0 11,-3 0 5,0 0-11,-1 0 0,0 0 1,-1 1-24,3 1 57,-3-1-17,2 2 11,-3-3-11,1 0-11,-1 0-6,0 0 17,-1 0-28,1-1-5,-1 1-23,0 0-45,-1 0-17,0 0 1,-1 0-34,0 0 139,0 0 18,-2 2 0,0-2-18,-1 0 1,2-1-62,0 0 34,1 0 34,2 1 5,0 0 22,2 0-11,1-1 12,-1 1 5,1-1-6,1 0 6,0-1 6,0 1 10,0 0 63,4 0-51,-2-1-6,3 1-11,-3-1 1,0 0-7,1 0 6,-1 0 45,5 0-16,0-1-40,0 1 0,-1-2 5,-4 1-10,0-1-12,-1 0-6,1 1 1,-1-1-6,1 0 11,-1 0-5,1 1 5,-1-1-11,1 1 0,-1 0 6,0-1 5,3 1-5,-2 0 0,3-1-6,-4 2-6,0-1 0,-1 0 6,0 1 12,2-2-12,-3 1 16,3 0-16,-4 0-22,6-1 22,-4 2 0,4-1 6,-5 1-6,-1-2 0,0 2 0,1 0 0,0-1 0,0 0 0,0-1 33,0 1-33,0-1 0,0 0 17,0 1-17,-1-1 0,0 1 6,1-1-6,1 1 0,0-1 0,0 1 16,0 0-16,-1-1 0,1 1 17,-1-1 0,-1 0-6,0 0 23,-1 0-1,0 0-10,0 1 10,-1-1-21,1 0 4,-1-1-4,0 0 4,0 1-32,0-1 21,1 1 6,0-1-11,2-2 6,-1 2 0,2-2-6,-3 1 33,2-1-10,-2 1 27,1-1-33,-1 0 22,-1 1-11,1 0-28,-1 0 17,0 0-6,0 0-22,1 0 11,-1-1 0,1 1 0,-1 1 0,1-1 28,0 1-28,0-1 0,0 0 11,-1 0 6,0 0 0,0 1 11,-1 0 11,0-1-11,0 0 28,-1-3-79,0 3 46,0-2-23,-1 1 5,-1 1 51,-1-1-44,0-2-12,-1 0 11,1-1-22,0 2 27,1 2-32,0 0 27,1 1-11,0 0-28,0 0-11,0 0-1,1-1 63,-1 2-23,1-4-11,0 3 11,0-1 67,0 0-78,0 1 11,0 0-12,0-2-49,0 2 78,0-2-6,0 1-11,0-1 0,0 0 17,0 1-17,1 1 11,-1 0-34,0 0-5,0 0 0,-1-1 28,0 0-33,-2-1-23,-1 1-45,-3-3 73,1 1 28,-3-2-11,2 2-17,0-1 50,0 1-22,-1-1-11,1 1 11,-1 0-28,1 0-6,0 0 18,0 1-7,0 0-38,-1 1-18,0 0-33,-1 0 0,-2 1 0,0-1 28,-3 1 39,-2 0-22,0 0 78,-2 0 22,0 1 7,1 0 49,0 0-78,2-1 1,0 2-1,-4-3-6,5 2-5,-3-2-5,6 1 22,-1 0-12,2 1-5,-1-1 0,1 1 0,-1 0-17,2 0 17,0 1-28,1-1-22,0 1 28,-1 0-6,1 1 16,0-1 18,-1 0-34,0 1 11,0-1 0,-1 0 1,0 0-1,-1 1 11,-2-1 17,-7 1 6,5-2 0,-7 1 0,8 0-17,-1 0 5,1 0 1,-1 1-17,0 0 22,-1 0-22,0 0 5,0 0 12,0 0-12,0 0 6,0 0-11,0 0 11,0 0 0,1 0 11,0 0-5,0 0-1,0 0-27,0 0 16,0 1 12,-8-1 16,3 0 1,-7 0 10,8 0-5,-2 1 51,2-1-40,-1 0 0,2 0 1,1 0-40,2 0 22,-5 0-27,6-1-18,-4 0 6,5 1 0,1 0-5,-5 0-12,5 0 1,-4 0 10,4 0 23,1 0 0,0 0 0,1 0 0,-2 0-22,2 1 27,-2 1 12,0 0-6,-1-1-44,1 1 38,-1 0 12,0 1-6,1 0 34,-1-1-67,1 1 5,2-1 0,-1 0 0,2 0-11,0 0-16,0 1 10,2-1 0,0 1 23,1-2 6,-1 2 5,0-2 0,-1 1 5,1-1 1,-2 0 5,0 0 6,0-1-23,0 1 17,0-1-11,1 1 6,0 0-17,0 0-17,0 0-6,1 2-5,-1 0 17,-1 1-6,-1 0 5,0 1-10,-1 0-12,0 1 22,0 0-5,-2 0 6,0 0 11,-1 1 11,-1 0 11,-1 0 11,1 0-10,1-1 4,1 0-4,1-1-12,3-1 5,1 0-5,1-1-11,3-1-6,0-1 6,1 0 0,2 0-448,0-1-297,6 1 397,-3 0 6,5 0 6,-5 0-11,1 0-102,0 0-274,0-1-666,0 0 1400,0 0 0,-1 0 0,-1 0 0</inkml:trace>
  <inkml:trace contextRef="#ctx0" brushRef="#br0" timeOffset="16666">16455 2007 7352,'-4'0'353,"1"0"218,3 0-431,-46 13-1943,28-6 1887,-36 10-157,41-10 106,1 0 453,2 0-474,2-1-18,1-1 0,2 0 935,1 1-951,2-1 623,0 1-623,1-1 5,1 1 17,0 0 22,2-1 6,1 0 6,2-1-12,3 1 1,5-1-18,-2 1 1,4-1-6,-2 0 0,0 0 0,0 0-6,1 0 1,-1 1 5,0 0-23,4 3 23,-5-1-11,3 2 22,-4 1 1,-3-2 10,0 1 23,-5-2 22,-1-2 34,-2 1 45,1-1 11,-3 0 17,-1 0-6,-3 0-28,-3 0 72,-6 1-144,1-2-7,-5 2-10,6-3-12,-1 0-17,1-1-5,1 0 11,1-2-39,2 1-40,2-1-234,0-2-454,3-3 155,1 0-211,2-3-515,2 0 462,1 1 0,0 2 0,-1 2 0</inkml:trace>
  <inkml:trace contextRef="#ctx0" brushRef="#br0" timeOffset="16899">16607 1881 9789,'-1'42'54,"0"1"0,0-4 0,2-6-65,2-12-95,1 9-6,0-9-28,1 6-68,-1-10-94,1-1-270,-1-3 572,4 3 0,-5-8 0,2 0 0</inkml:trace>
  <inkml:trace contextRef="#ctx0" brushRef="#br0" timeOffset="17948">16489 2163 8164,'4'-4'78,"-2"1"152,-2 3-219,59-31-952,-39 20 960,16-8 1,1 0 168,-14 8-160,0 0 34,5-3-34,-13 6 187,2-1-209,-6 3-1,-3 1-10,0 1 486,-3 1-476,-1 1 153,-2 1-130,0 0 168,-1 1-174,-6 0 13,2 0 10,-3 0-1,1 0 12,1 0 6,0 0 0,0 0-12,0 0-5,0 0-23,1 0 1,-2 3-12,2 0 6,-2 4 5,1-2-11,0 2 0,0 0-5,0 1-6,-1 2 0,1-1 0,1 2-6,1-4 1,1 0-6,0 0 5,1 0 0,0-1 6,0 1 0,0-1 6,2-1 33,4 1-5,-1-3 5,1 0-17,0-2 1,0-2-6,1-1-1,0-2-4,1-2-7,-1 0 1,0-2 5,-1 1 11,0-3-10,-1 1 16,-1 0-17,1-1 0,-2 2 6,0-1 0,0 3 5,0 0 0,-1 1 1,-1 1 16,1 0-17,-2 3 12,1-1-17,-2 7 0,0 0-12,-1 5 1,0-3-6,0 2-6,0-1 1,2 1-7,0 0 7,0-1-12,0 0-11,2 0 6,0 0-6,2-1 5,1-2 18,1 0-40,7-3 6,-5-1-85,9-5 40,-9 0-22,2-6-34,-3 3 11,-2-2 17,1-1 11,-1 0 5,-1 0 24,-1-1-7,0 0-72,-2-7 89,0 4 23,0-5 22,-1 5 23,0 0 33,0 1 12,0 0 10,0 2 18,-1 0 21,1 3 12,-1 1 91,-1 3-181,1 1 12,0 1 27,0 7 74,0 0-18,-1 6-10,1 0-6,0 2-6,-1 1 11,1 0 124,-1 19-208,2-15-5,-1 14-11,1-20 5,0-1-3392,1 0 3387,0-3 5,1 0 6,1-3 16,-1-1 1,1-1 5,0-2-50,6-2 3358,-2-1-3381,5-1-16,-3-1 11,0-1 11,1 0 11,0 0 0,0 1 12,0-1 5,1 1 11,3-2 17,-2 2-6,1 1-5,-4 1 11,-1 1 11,1 1-16,-3 0-23,1 0 5,-4 1 12,-1 2 28,-1 0 33,0 0 17,-2 1 1,-2 1-18,-2 0-16,-3 0-34,-2 1-6,-3 1-22,-1-1 0,-2 1-6,-1 0-10,0-1-12,1-1-45,0-1-56,3-2-78,3 0-118,1-1-168,4-1-185,2-1-1596,1-6 2274,3 2 0,0-2 0,1 4 0</inkml:trace>
  <inkml:trace contextRef="#ctx0" brushRef="#br0" timeOffset="18378">17106 1839 7391,'5'-4'947,"-2"0"1221,-3 4-2090,-2 52-16,1-32-26,0 10 0,0 0 9,1-16-6,1 1 12,1-2 10,3 1-21,-1-1-12,1-2-17,0 0-6,0-2 23,2-1 28,-1-2 12,0-2 4,2-1 18,-2-2-28,3 0 5,-1-2-6,2-1 1,-1-2-6,-1-1 17,0-2 16,-1 1 1,-1-2 11,-1 0 16,0-1-10,-2 0 5,-1-1-11,-1 1-34,0 0-11,-1-1-11,0 2 17,-2 0 16,1 1 51,-6-1-67,3 4-6,-3 0 39,1 3-22,1 1 16,-1 0 6,0 1 6,0 1-17,0 2-11,1 2-28,0 2-45,1-1 22,0 2 1,2 0-12,1 1 0,1 0-22,0 1-12,2 0 1,1-1-23,2-1-28,2 0-22,2-1-34,1-1-11,1-2-78,3 0-101,0-2-119,2 0-217,1-1-78,0-1-175,1-1-364,0-2-4561,-2 0 5833,-2-1 0,-6 1 0,-4 1 0</inkml:trace>
  <inkml:trace contextRef="#ctx0" brushRef="#br0" timeOffset="21215">17240 1354 10321,'-4'4'487,"1"-1"-50,3-3-359,4 0-33,-1 0-6,3 0 0,-1-1 68,4 0-51,0-2 0,0 1-11,0 0-17,0-1 16,0 1-16,1 0 28,0-1-39,-1 0 17,1 0-12,-1 1-27,0 0 33,0 1-40,-1-1 35,1 1-1,-2 0-22,0 0-11,0 1 11,-1 0 17,-1 0-17,0 0 33,0 0-5,-1 0-11,1 0 50,3 1-5,2 1-23,0-1-5,1 2-22,2-2-12,-3 0-29,4 1 29,-4-2 17,-1 1 11,1 0 34,-1-1-28,-1 1-1,1 0-5,0 0 51,0 1-23,0-1 33,-1 1 29,5 0-73,-4-1-17,3 1 22,-3-2-50,-1 1 34,1-1 5,-1 1-34,1-1 18,0 0 10,-1 0 7,4 1 16,-4-1-40,3 1 1,-4-1-45,4 2 23,-3-2 33,2 3-23,-3-2 18,0 1 10,0 0-33,-1 0 11,0 0 23,3 0-6,-3 0 0,3 0 39,-3 0-28,0 0-5,0-1-12,-1 0-10,1 0 32,-1 0-38,-1 0 39,1 0-68,-1 0 12,0 0 22,1 1 45,-1-2-11,2 3-45,-3-1 0,1 0 17,0 0-6,-1 0 23,1 0-1,1 1-10,2 0-90,1 0 89,0 0 12,-2-2-23,1 0 118,-1 0-101,1 1 5,-1-1-22,0 2-55,1-2 88,1 3-21,-1-2-46,1 1 35,-3-1-24,0 1 35,-1 0-23,1 0-11,-1 0-12,1 0 12,-2-1 56,1 1-23,0 0-22,0 0 0,0 0 56,-1 0-17,1-1 23,0 0-23,-1 0-128,0 0 89,0 0 39,0 0-28,0 1 101,0 0-140,-1-1 28,1 1 28,-1-1-56,1 2 28,0-1 0,0 2 50,-1-3-22,-1 1-16,1 0-24,0 0-66,0 0 67,1 0 11,1 2 50,-1-1-61,2 1 61,-1-2-38,0 0-12,-1 0 50,1-1 0,0 1-5,0-1-6,0 1-11,-1-1 17,0 1-17,1 0 6,-2-1-17,1 1 44,-2-1-78,1-1 34,-1 1-6,0 0-22,0 0 62,0 0-29,0 0 6,0 0 17,0 0-17,1 1 11,-1-1-22,0 2 28,0-1-6,1 1-22,0 1-6,1-1-11,-1 1-11,0-1 39,1 2-28,-1-3 56,0 1-28,0 0-17,0 0 22,-1-1-33,1 0 84,-1 0-84,0-1 12,0 1 4,1-1-16,-1 1 40,1-1 16,-1 0-23,1 1-22,-1-1 6,0 0-6,1 0 63,-1 0-35,0 0 6,0 0 5,0 0-50,-1 0 95,1 1-27,0-1-7,0 0 34,-1 0 34,1 1-78,-1-1-7,1 1-10,-1-1 16,0 1-22,1 0 6,-1-1-17,1 1 16,-1 0-5,1 0 6,-1 0 50,1 2-67,0-1 22,0 1-5,0-2 55,0 2-50,0-1-78,0 2 78,0-3-39,0 1 51,1-1 38,-1 1-89,0-1 23,1 1 10,-1 0-16,0-1 22,0-1-22,0 1 0,0-1 73,1 1-34,-1-1-6,0 0-11,0 1-95,1 0 73,-1 0 5,1 0 12,-1 1-51,1-1 51,-1 1-34,1 1 0,0-1 106,-1 1-123,1-1 34,-1-1 22,1 0-22,0 0 39,-1 1 6,1-1-23,0 0-95,0 0 134,-1 1-22,0 0-33,0-1-46,0 1 46,1 1-23,-1-1 157,0 2-157,0-2 39,0 0 6,0 0-29,0 1 24,0 0-18,0-1-22,-1 1-62,2-1 102,-1 0-1,2 3-39,-2-3-17,1 4 56,-1-5 62,0 2-101,0-2 17,0 1 22,0 0 23,0 1-46,-1-1 24,2 1-57,-1-1-84,0 1 163,0 0-23,0 0 22,-1-1-61,1 1 40,0 0-1,0 0-22,0-1 44,0 0-38,0 1-1,0-1-22,0 1 106,0 2-106,0-2 46,0 2-24,0-2 1,0 0-6,0 0 27,0 1-128,-1-1 146,1 0-17,-1-1-45,1 0 106,0 0-123,0 0-5,0 0 22,0-1 39,0 2-16,0-1-23,0 0 22,0 1-22,0-1 0,0 1 22,0-1-22,0 0 0,1 0 23,-1-1-1,0 0 40,0 0-40,0 1-22,1 3 67,-1-2-89,1 2 44,-1-3-22,0-1-22,0 1 67,0-1-23,0 0-5,-1 1-34,1-2 17,-1 1 17,1-1-34,-1-1-50,1 0-2023,1 0 1536,-3-6 0,0 0-52,-3-5-32,1 1-29,-1-1-61,0 0-112,0-2-56,-1 0-62,1-1-179,-1-1-443,-1-1 1580,0-3 0,2 8 0,1 1 0</inkml:trace>
  <inkml:trace contextRef="#ctx0" brushRef="#br0" timeOffset="22669">17899 1299 6271,'-4'-4'835,"1"0"408,3 4-1014,-4-2-83,4 1 163,-1-1-158,4 1-11,1 0 0,0 0-17,0 0-28,0-1 1,0 0-7,1 0 1,0 1 5,0-1 6,1 0 240,13-4-268,-7 2 17,8-3-6,-9 3-6,-1 0-16,0 1 5,0 0-5,0 1 94,2 0-77,-2 0-12,2 2-17,-3 0-16,-1 0-12,-1 0 6,1 0-5,-1 0 16,0 2 28,0 0-5,1 0 11,-1 1 11,0 0 0,0 0 22,0 0 371,8 4-298,-4-1-84,4 3 6,-8-2 0,-2-2-6,0 1-50,-1 1-1,0-1-16,0 1 28,0-1 135,3 6-107,-2-4-6,2 4 6,-3-5 34,1 3-62,-1-2 5,1 2-16,-2-3 6,0-1 16,0 1-11,0 1 45,0 0-40,-1 0 12,0 1 61,0 4-22,1 1-39,-1 0-106,-1-1 21,0-5 24,1 1-24,-1 0 85,1 3-62,1-2 1,-1 2-1,1-4 17,-1 1-6,0 0 6,0-1 34,0 0-51,0-1 17,-1 0 17,0 0 11,1 1 0,-1-2-28,0 2 0,0-3 17,0 1-34,0 0 34,-1 1-62,1-1 62,-1 0 83,1 2 114,-1 2-175,0 0 28,0-1 0,0-3-16,0-1 5,0 0 11,0 1-95,0-1 34,0 0-6,0 0 5,0-1 62,0 3-27,0-1-24,0 1-3352,0-2 3353,0 1 6,0-1-1,0 0 56,0 1-66,0 0 32,0 1-55,0-1 3409,0 6-3353,0-5-17,0 4 16,0-6 1,0 0-6,0 0 62,0 1-78,0-1 5,0 1 50,0-2-44,0 1-1,0 0 34,0 1-111,0 0 72,0 0-12,0 0-4,0 0 16,0 0-17,0-1 22,0 1-21,0-1 60,0 2-83,0-2 106,-1 4-67,1-3 28,-1 1-28,1-3-33,0 1-6,0 0 5,-1 0-44,1 0 22,0 4 84,0-3-40,0 4 40,-1-4-38,1 1 128,-1 5-113,0-3 29,1 7-68,-1-5-22,1-1 39,0 0-55,0-4 32,0 1 29,0 2-90,0-2 68,0 1-23,0-2 45,0 0 151,0 4-152,0-3-21,0 7-23,0-6 17,0 3 5,1-4 23,-1 1-45,0-1 45,1 4 61,-1 1-61,0-1 5,0 0 17,0-3-44,0 0-68,0-1 67,0 1-22,0-1-22,0 0 95,0 1-51,0 0-22,0 2-50,0-2 50,0 2 0,0-3 50,0 0-50,0 0-22,0-1 44,0 0-22,0 0 45,0-1 22,0 0-67,0 0-45,1 0 45,-1-1 0,1 3 0,-1 0-22,1 1 44,0-2 74,0-1-74,0 1-44,0-2-74,-1 0-88,1-1-3306,-1-2 2409,-3-6-1019,0-4 1035,-2-5-49,0-1-186,2 2-526,-1-2 978,1 1 0,1 5 0,1 3 0</inkml:trace>
  <inkml:trace contextRef="#ctx0" brushRef="#br0" timeOffset="25875">18188 1443 8095,'33'32'201,"-1"-1"1,-3-4-1,-6-4-94,-13-6 5,-3-5 1042,0 0-1036,-1 0 382,0 0-349,-1 1 351,3 5-362,-2-4 607,1 5-617,-3-6-24,-1 1 6,0 0-33,-1 0-1,0 0-16,-1 0 22,0 0-34,-1 0-16,0 0 10,0 2-49,0-2 38,0 1-5,-1-1 12,1 0-7,-1 1 6,0-1 6,0 1-6,1 0 6,0-2-28,0 0 11,0-2-6,0 0 62,0 0-16,0 0 4,0 0 18,0-1-51,0 0 28,0 0 17,0-1-39,0 1-6,0-1 29,0 0-12,1 0 5,0-1 12,0 0-34,0 0-16,-1-1 38,1 0 40,0 0-51,0 0-5,-1 0 22,1 0 6,-1-1 11,1 1-5,-1-1-40,1 1-56,-1 1 73,0-1 17,1 2 11,-1-2 28,0 2-39,0 0 11,0 0-12,0-1 40,0 0-55,0 1-29,0-2 28,0 1-28,0-1 39,0 0 28,0 3-111,0-3 49,0 2 1,0-3-6,0 1 5,0-1 1,0 1-34,0-1 17,0 1 44,0-1-61,0 1 34,0 0-17,0 0-34,0 0 51,0 0-6,0 0 5,0 0-16,0 1 33,0-1-22,0 0 23,0-1-1,0 1-50,0 0 11,1 1 6,-1-1 50,0 1-5,0-1 22,0 1-28,0 0-6,0-2 46,0 2-63,0-2 23,-1 1-39,0-2 33,0 2-10,1-1-24,-1 1 1,1-1-34,-1 1 51,1 0-12,0 0 12,0 0 5,0 1-5,0-2-1,0 2 40,0-1-17,0 0 17,0 0-6,0 0-28,0 0 17,0 0 23,-1-1-40,1 1 0,0 0 0,0 3-16,0-3 16,0 3-17,0-4-5,0 1 6,0-1-23,0 0 16,0 1 85,1 2-62,-1-2 1,0 2-18,1-3-5,-1 1 61,0-1-33,1-1-45,-1 0 39,0 1-61,0-1 5,0 0 56,0 0-39,0-1 17,0 1 22,0-1-56,0 0 34,0 1-17,0-1 23,0 1 33,0 1-56,0 0 61,0-1-38,-1 2 16,-1 3-39,0 3 39,-2-2-22,1 0 28,1-4-1,0 0-44,1 0 0,-1 0 0,1 0 62,0-1-16,0 1-2,-1-1-44,2 0 40,-1-2-18,0 2 0,0-1-22,0 0 23,0 0 44,0 1-28,-1-1 28,0 1-22,0 1-6,-1 0 6,1 0 45,-1 0-29,1 1-61,0-1 0,0 0-61,0-1 61,0 0 0,0 0 39,-1 0 73,1 0-67,0 1-28,-1 0-17,0 0 0,0 0 22,0 0 23,0-1-112,0 2 89,1-2-22,-1 0 45,1-2 151,0 0-123,1-1-96,-1 1 46,0-1-68,0 1 67,0 0 23,0 1 0,-1-1-45,-1 1 0,1 0 0,-2 0 28,1 1-28,-1-1 45,0 0-1,1 0-21,-1 1 94,1-2-117,1 1 0,0 0 0,0 0 45,0-1-134,0 1 89,0 0-23,1 1-167,-1 0 190,0 0 0,0 0 0,0 1 28,-1 0-6,-1 1-95,-2 2 29,0-1 21,-3 2 23,3-3 23,-1 0 117,1-1-96,0 0-21,0-1-1,-3 4 29,3-4-29,-2 3 23,3-4 5,-2 1 17,-1 1-44,0 0 27,-1 2 40,1-1-46,-7 6-16,6-6 17,-4 2 0,5-4 5,0 0-27,1 0-96,0-1 73,1 0 22,-2 0 6,1 1 62,-1 0-90,-1 0 22,0 1 1,0 0 94,-6 3-66,4-3-51,-4 4 0,4-5 22,1 0 57,-6 2-57,5-2 0,-5 1 6,1-1-28,2-2 23,-17 7 5,13-5-28,-9 4 0,10-4 0,-1 1 45,-8 3-17,7-4-6,-6 3 28,4-2-72,6-3-6,-2 0-22,5-2 27,1-1 46,-1 0 27,3-1-100,0 1 27,-1-1-50,-1 1 45,1 0-16,-8 2 44,5-1-28,-6 1 5,6 0 46,0-1-23,2 0 0,0 1-23,2-1 23,0 1-50,3-2 50,1 1 0,1-1-51,2-1-480,0 0 575,5 2 51,0-1-50,4 2 0,0-2 5,0 1-5,2-1 0,1 2-23,0-2 29,3 1-51,6-1 22,-2 0 1,6-1 21,-6 0 7,2 0 50,18 1-57,-12-1-44,13 0-305,-19 0 327,0 0-22,-1 0 0,0 0 78,0 0-33,1 0-45,1 0 51,0 0-51,0 0 0,1 0 100,-1-1-49,1-2 22,-1 0 22,0-1-17,0-1-3091,0-1 3086,-1 0 27,0 2-48,-1-2-30,0 2 51,-1-1-96,-1 1 46,0-1-23,5-1-23,-5 0 23,4 0-22,-7 1-6,0 1 3420,0-1-3342,-1-1-50,0 2 0,0-1 0,0 1 0,-1 0 73,3-2-73,-2 2-50,2-1 27,-6 1 1,2 0-6,-3-1 78,1 1-100,-1-2 28,-1 1-7,1-1 29,-3-1 51,3-2 22,-3 2-23,2-6-50,-2 4-22,1-1 44,0 1-22,-2 3-95,3-4 95,-1 3-50,2-3 50,-1 2 0,0-1-29,0 1 29,-2-2 0,2 1 0,-2-1 51,0 0-51,0 0 28,0 0-107,-1-1 130,1-5-73,-1 4 44,1-3 6,-2 5-6,0 0-22,0 1 23,0-1-46,-1 1 23,1 0-22,-1 0 22,1-12-79,-1 10 108,0-9-29,-1 11 22,0 0 6,0-1-56,0 1 6,0-1-7,0-1 80,-1 0-1,1-1-27,0-3 27,0 4-100,0-3 78,0 7 22,1-1-128,0 2 156,1 0-55,0 1-23,0-1 0,-1 1-23,1-1-5,-1 1-22,1-4 50,-1 2 28,0-2 45,0 2-23,0-1-28,0 0-22,-1-1 28,1 0-78,0 0 50,0-1 0,0-1 22,1-10 6,0 7-56,1-8 28,-1 12-72,0-1 21,-1 1 51,1 0 51,0 1-51,-1-1 0,0 1 0,0 0-51,0-5 79,-1 2-28,0-2-50,0 4 50,0 0 0,0 0 0,0 0 73,0-2-96,0 0-5,-1-2-22,1 0 27,0-9-49,0 6 43,1-15-16,1 13 45,0-7 0,0 9-50,0 0 50,-1 0 22,0 2-72,0-6 27,-1 6-27,0-5 100,-1 7-50,0 1-50,-3-9 50,1 8 0,-1-7 28,3 11-107,0-3 57,0 3 22,0-4-50,1 3-74,-2 0 1,1 0 0,-2-2 28,0 0 95,-2-1-101,0 0-45,-5-5 118,3 5 56,-2-3-28,3 7 0,1-1 0,0 2-28,2 1 6,0 0-118,1-4 22,0 3-66,1-3 21,1 3 68,0 1-45,0-1 95,0 1 23,0-2 44,0 1 51,-1-2-73,1 2 0,-1-1-73,1 0 29,0 0 44,0 1 0,0-1-45,0 1-50,1-1 72,1 0-72,0 1 28,1 0 67,-1 0-17,1-1-28,0 0 90,-1 0-45,0 0 17,0-1 5,0 1 1,-1-1-1,-1 1 23,0-1-68,0 1-21,0 1 21,-2-4 90,0 3-67,-1-3-44,1 3 21,1 1-38,-1 0 38,1-1-22,0 2-16,0-2 16,0 0-45,0 1 51,1-3-28,0 1 22,0 0-39,0-2 62,-1 1 44,0 0-22,1-1 39,-2 1-39,1 0 45,-1 1-45,0 2 45,0 0-45,0 1-45,0 1 68,-1 1-68,2 0 22,-1 0 7,0 1-52,0-1 1,0-1 6,-1 2-51,0-3 50,-1 1-45,-1-3 17,1 1 90,-2-2 129,1 1 1,0 0-86,0 0 85,1 1-258,1 1 174,0 0-67,2 2 89,0 0-112,1 3-22,0-1 5,0 0 62,-1 1-68,1 1 24,-1-1 4,1 1 40,-1-2 0,0 1 40,0-1-40,0 0 0,1 1 22,-2-2-22,1 2 22,1-1-128,-1 1 61,1 1-235,-1 0 62,0 0 61,-1 0-45,1 0 85,-1-1 38,0 2 40,0-1-17,-1 0 56,1 1 39,0 0-78,0 0 39,0 0-50,0 0-40,1 0 51,-1 2-51,0 1-16,-1 0 50,1 1-84,0 0 140,0 0 17,0 0-34,-1 0-39,1 0-34,-1 0-55,0-1 27,0 0 6,0 0 0,1 0 0,-1-1 67,-1 0-39,1-1 40,1 1-57,0-2-196,0 1-112,1-1-381,-1 0-358,1 0-297,0 1-308,-2 0-880,0 1 2633,0 0 0,1-1 0,1 0 0</inkml:trace>
  <inkml:trace contextRef="#ctx0" brushRef="#br0" timeOffset="26249">18183 1980 5846,'5'-6'11,"0"1"-56,-5 5 28,0 0 0,0 0 1</inkml:trace>
  <inkml:trace contextRef="#ctx0" brushRef="#br0" timeOffset="26639">18193 1969 5313,'4'-49'82,"1"0"0,0 2 0,-3 17 86,-2 28 2132,-1 2-2026,-1 0 153,1 0 217,-1 1-228,1 0-52,0 0 202,-1 0-230,1 0 17,-1 0-11,0 1-17,-1-1-11,-1 1 414,-9 2-392,-2 2-252,-6 1 0,0 1 22,3-2 163,-12 4-84,6-3 5,-9 2-5,9-2-39,0 0 128,-9 2-156,7-2-6,-7 2-40,10-3-16,-1-1-16,0-1-24,-1 0 24,-10-1 4,10 0 1,-8 0-17,13-1 12,2-2 5,2 1-6,3 0-11,3 0-56,4 0-39,2-1-91,2 0-906,1 0 852,6 0-281,2 1 123,2-1-83,1 1-170,-3-1-228,0 0-196,1 0-387,-1-2-1170,-1 2 2604,0-3 0,-3 3 0,-2-1 0</inkml:trace>
  <inkml:trace contextRef="#ctx0" brushRef="#br0" timeOffset="27103">17903 1729 13250,'-47'21'381,"8"-1"-286,29-10 12,0 1-40,1 1-17,-1 1-16,1 0 22,-1 1-23,1-2 1,0 1 5,1-1-39,0 0 11,0-1 29,-2 3-29,1-3 11,-2 1 6,3-5-5,0-1-23,2-1 22,0 0 28,0-1-33,2-1 28,0 0-45,1 0 0,-1-1 17,2 0-34,0 0 17,1-1-73,0 0 84,1 0 40,1 0 22,0 2 5,1 0-5,2 1-12,1 0 1,0 1 28,2-1 5,0 1-11,1 0 0,2 0 56,-1 0-79,2 0 23,0 0-16,2 0-68,1 0 28,1-1 5,0 1-33,0-2 0,0 1 0,-3-1-33,1 1 5,-3-2 0,0 1-28,-2-2-40,-1 0-88,-1 0-68,-2-1-124,0 1-167,-1-1-202,0 0-297,-1 0-1898,2 0 140,-1 0 2800,0 0 0,-2 0 0,0 0 0</inkml:trace>
  <inkml:trace contextRef="#ctx0" brushRef="#br0" timeOffset="27715">18264 2645 13004,'-19'-8'649,"2"2"-391,10 5 0,-2 2 38,0 1-49,-2 1-12,-2 1-33,-1 2-18,-2 2-60,0 0-24,-3 2 13,0 1-365,-3 1 331,-2 1 38,-1 0-38,-2 0 66,-1-1-33,1 1 62,-1-1-3283,2 0 3322,1-2 5,2-1 213,-14 4-380,17-6 5,-9 2-17,18-6-39,3 0 226,0-1-203,4-1 3369,1 0-3432,1-1-609,1 0 324,4-1-157,0 0-269,4-2-296,-2 1-218,1-1-164,1 0-167,2 1-818,-1-2 2414,1 2 0,-4 0 0,-1 1 0</inkml:trace>
  <inkml:trace contextRef="#ctx0" brushRef="#br0" timeOffset="28083">17978 2645 8881,'2'-4'572,"-1"2"1522,-1 2-1892,-46 29-948,29-16 841,-10 6 1,1-1 427,15-5-322,0 0-21,0 1 112,1-1-191,-1 0-34,2-1-5,-1 0 479,2-1-480,0-2-10,2 0 10,1-2 12,0 1 22,2-2 45,0-1-45,2 0-5,0-2 16,1 1 23,0-2 39,0 1 45,0 0-28,2 0-23,1-1 40,1 1 195,4 1-211,-1 0-74,4 0 11,-2-2-56,1 0-5,0 0-62,1-1-28,1-1-39,-1 1 33,0-1-89,0 0 11,-1 0-34,-1 1-78,0-1-62,-2 1-660,2-1 94,-3 2-285,2-1-252,-3 1-723,0 0-363,-1-1 2475,-1 1 0,-2-1 0,-1-1 0</inkml:trace>
  <inkml:trace contextRef="#ctx0" brushRef="#br0" timeOffset="28563">18289 3062 11357,'18'1'1031,"-4"-1"-802,-15 1 1,0-1-28,-1 2-29,0-1-10,0 1-23,-1 0 95,-1 3 67,-5 4-207,0 0-22,-4 2-11,3-4-23,-2 1-17,-2 0 18,-2 1-1,-2 0-17,-4 0 29,-1 1-601,-3 0 612,-1 0 39,0-1-17,-2 1 0,3-1 0,-1 0-28,2-1-315,0 1 259,2 0-11,1-1-34,-1 0 17,3-1 28,1 0-17,2-1 17,2-1 0,2-1 17,3-1-45,3 0 0,1-2 589,3 1-634,2-2-2082,0 0 1236,1-3 0,0 0-89,0-3-409,0 2-829,0-1 2246,1 2 0,-1 1 0,0 1 0</inkml:trace>
  <inkml:trace contextRef="#ctx0" brushRef="#br0" timeOffset="29043">17792 3142 9514,'-4'-8'734,"1"3"-353,3 5 1451,0 0-1692,-37 27-17,24-17 17,-29 20 0,34-22-11,0 0-12,-1 0-16,2 1 5,-1-1-50,1 1 6,0 1-17,2-1-34,0 0-33,0 1 22,1-2 0,0 0-12,1 0 35,1-1-23,0 0 0,1 1 56,1-2 5,1 0 35,2-2 32,1-1-49,2 1 50,1-2-17,1 1-12,2-2-16,1 1-22,2 0 28,0 0 5,1 0 34,1 0 22,1 0 34,0 1-1,2 0 114,-1 0-63,1 0-28,-1-1 0,0 1-156,-1-1 78,-1 1 106,4 0-162,-7-1-1,3 0-38,-8-1 5,-2 0 28,-1 0-11,-1 0-72,-1-1-40,-1 1-527,1-1-985,-2 1-807,1 1 0,-1-1 0</inkml:trace>
  <inkml:trace contextRef="#ctx0" brushRef="#br0" timeOffset="30352">16236 3445 8534,'-4'2'296,"1"0"-5457,3-2 5475,-47 22-23,26-13 226,-7 5 0,-1-1-321,12-4 868,1 0-997,3 0-34,2 0-21,2-2 3081,4 0-3098,3 0 812,1-1-790,3-1 0,1 1 25,10 0-47,-1-1-7,6 0 12,-3-3 17,1 0 0,1-1 17,2 1-12,-1 0 0,2 0-3397,-2 1 3414,1 0-22,-2 2 6,-2-1 5,-1 1-23,-3 0 29,-2 1-1,-1 0 12,-2 0 3403,-2 0-3347,-1 1 33,-1-1 40,-2-1 50,0 1-17,-2-1 0,-1 1-10,-4-1 16,-1 1-23,-1-1 23,-2 0-39,-1 1-62,0-1-12,-1 0-27,-1 1-17,1-2-78,1 1-3370,0-1 3341,1 0-49,2 0-7,0 0-122,2-2-63,2 1-32,0-1-41,3 1 3326,0-1-3482,1 0-168,1 0-246,0 0-617,1 0 1552,1 0 0,0-2 0,0 1 0</inkml:trace>
  <inkml:trace contextRef="#ctx0" brushRef="#br0" timeOffset="30644">16413 3305 9278,'1'43'130,"0"1"1,0-3 0,1-6-41,3-7-40,1-1 12,0 1 0,3 13-62,-3-10 16,3 8 545,-2-14-639,0-2 631,1-2-726,0-1-108,-1-2 284,1-2-540,-2-3 514,1-1-1047,-2-3-377,-2-2 1447,0-2 0,-2-2 0,-1-2 0</inkml:trace>
  <inkml:trace contextRef="#ctx0" brushRef="#br0" timeOffset="30881">16318 3648 9190,'0'-9'459,"-1"2"-146,1 7 796,0 0-1070,46-16-904,-27 9 865,8-3 0,0 1-2960,-10 2 2915,-1-1-434,0 0 306,1-1-526,6-4 178,-6 3-197,3-1-41,-8 4 759,-2 2 0,-4 1 0,-3 3 0</inkml:trace>
  <inkml:trace contextRef="#ctx0" brushRef="#br0" timeOffset="31799">16636 3476 10841,'-19'31'73,"-1"0"0,1-2 0,7-6-40,11-16 437,1 0-448,0-1 152,2 0-152,-1-1 69,3-1-52,0-1 241,0 0-190,4-3-45,-1 1-45,1-1 17,-2-1 0,0-2-28,0 0 5,-1-2-11,0-1 0,-1 0-11,1-2-39,0-4 44,-2 1 6,1-3 34,-2 4 6,0 0-1,0 0 29,0 1 5,-1 1 0,-1 1 39,0 1-16,1 1-1,-1 3 62,0 0-78,-1 8-6,0-1-6,-1 6 0,0-2-22,1 0 23,-1 1-34,1 0-17,1 1 11,0 0-11,0-1-11,1 1-17,0-2 0,3 1-17,0-2-11,0-1-28,4 1 11,-3-4 45,3 0-28,-2-4 17,-1-2 28,1-1-51,-1-4 0,1 0-27,-1-3 10,1-1 1,-2 0-12,0-3 6,-2 1-28,1-2 17,-1 1 16,0-2-55,-2-8 111,1 4 18,-2-7 16,-1 9 56,0 1 17,0 1 28,0 3 23,-1 2 38,1 3-21,1 3-29,0 1-44,0 2-119,0 1 108,1 6-24,-1-1 7,1 6-1,0-2-16,0 2 5,0 2-5,0 0 44,1 2-56,1 1-22,0 0 12,2 0-57,-1 1 28,1-1-22,1 0 22,-1 0-50,0-2 39,0 0 11,1 1 34,0-2-6,0-2-28,-1-5 34,-2-4-34,0 0-5,0-1-6,0 0-6,0 0-5,0-1-11,1-1-6,0-1-34,0-2 45,1 0 0,-1 0 23,2-1 39,0-1-12,1 1-5,0-1 0,2 1 23,-1 0-12,1 0 11,-1 1 12,1 1-12,0 0 6,0 1 45,3 1-34,-1 2 12,2-1 27,-4 3 1,0 1-1,-1 2 0,0 1 6,-1 0 40,-2 2 49,-1 0 622,-1 8-397,-2-6 50,-2 6 34,-2-8-28,-2 0-129,-1-1-118,-2 1-45,-1-2-89,-1 1-112,-1-1 39,-2 0-51,-6 2 85,5-3-152,-4 2-55,8-3-34,1-1-68,2-2-27,1 1-124,1-2-146,2 0-189,1 0-107,1-3-141,0-2-88,1-2-320,1-2 1417,0-2 0,0 5 0,0 0 0</inkml:trace>
  <inkml:trace contextRef="#ctx0" brushRef="#br0" timeOffset="32470">16922 3282 13676,'4'33'188,"0"-1"1,1-1-1,-2-5-36,-3-3 10,1-1-50,0 1-6,1 0 12,1-1-34,2-1 6,1-1-6,1 0-45,1-2 17,0-1-23,2-2-21,5 3 32,-3-6 24,4 1 16,-4-8 34,0-1 11,0-2 33,1-1-33,0-2 16,0-3 107,4-6-39,-4 0-17,3-6 6,-6 3-6,0 0-73,-1 0-11,0-1-6,-2-1 12,-1 0-62,-1 0 22,-1-1-16,-1 0-23,-1-1 0,-1 0 62,-1 1-22,0 0 38,0 1 23,-2 3 118,-2-2-169,0 6-5,-3 0-128,2 6 4,-1 1-88,-3 1 111,2 3 17,-3 1-39,4 3-23,-3 5 0,4-1 23,-2 3 0,5-2 0,1-1 22,1 0 17,0-2-45,0 0 28,2-1 17,1-1 62,3-1 33,0 0 6,3-1 39,0-1 6,1-1 420,15-2-135,-2-1-151,6-2 0,-6-1 22,-8-2 1,1 1-18,-1-1-10,-3 1-6,0 0-96,-3 1 198,3 0-271,-5 1 1,2-1 6,-5 2-29,-1 1-28,-1-1 51,1 1-73,-2-1-56,1 1 6,-1 0-57,0 0 1,1 0 28,-1 0-29,1 0-50,-1 0-22,0 0-68,1 0-106,0 0-16,-1 0-869,1 0-8621,-1 0 9664,0 2 1,-1-1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31:24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14915 12424 8254,'-10'-4'67,"2"1"17,8 3 594,0 0-504,-8 0-29,6 0 959,-5 0-925,14 1 22,-3 0 35,6 1 10,-5 0 34,2-1-28,3 1-34,1-2-4,2 0-41,3 0-27,1-1-62,3-1 28,26-6-39,-1 0-2583,10-1 2516,-13 2 5,-14 3-143,1 1 160,-3 1-17,2 2-5,-2-1-6,-1 2 39,-2 2-22,-1 2 11,-3 3 28,-1 0-17,-2 3 45,-2 1 28,-1 1 39,-1 2 17,-2 2 17,0 2-12,-1 2 23,-1 3-402,-1 3 329,-1 2-44,-1 1-35,0 2 46,-1 2-40,0 0-27,0 1 5,0 1-28,-1-8 0,0 1 0,3 16 819,-2-15 1,0 1-809,3 14-812,1 2 801,1 3 0,-2-14 0,1 3 0,1 4 0,0 0-670,-1 1 1,1-1 655,0-1 0,-1-2 19,-2-12 1,0-1 11,7 29 11,0-3-73,1 0 62,1-1-6,-1-1 62,-2-14 0,-1-1-59,-2-8 0,-1 0 14,4 8 0,-1-1 28,4 15-84,-1 0 56,0 1 0,-2 0-379,0 0 424,-2-1 22,-1-1-22,0-1-28,-3-4 47,-1-7 1,-1 1-25,2 8-29,-1-5 0,0-1-35,0-3 91,2 7 1,-1-14-1,-1 0-17,1-1 724,-3-1-768,2-3 1446,0 11-1334,3 9-79,-3-7 673,4 1-757,-5-20 811,2-1-744,-1 0 43,1-2 36,-1-1 34,2 5-163,-2-8 50,1 3 212,-5-10-223,1-2-22,-1 0 39,-1-1 1495,1-1-1359,-4 0 48,-2 0-195,-1-1-6,-2-1-39,0 0-39,-1 0 62,-2 1-91,-2 0 46,-1 0-62,-3 2 39,-3 2 45,-1 2-45,-3 1 68,-1 1-90,-2 2-856,-1 1 900,0 1 1,0 0-24,2 2-144,-6 6-919,-1 10 611,10-9 33,4 2-34,18-17-50,0-1-61,1-1 726,1 0-816,1-2-11,0-1-18,1 0-4,1-1-85,-1 0-156,0-2-461,-1-1 1435,1-2 0,-1 1 0,-1 1 0</inkml:trace>
  <inkml:trace contextRef="#ctx0" brushRef="#br0" timeOffset="2912">17253 12266 7419,'-3'-4'157,"0"2"325,3 2-174,-80 37-124,49-18-617,-16 5 1,1 2 673,25-3 264,0 2-276,4 1-72,2 3-915,3 0 820,1 1-2859,4 0 2814,0 1 485,3 10-508,1-11 18,2 7-1,2-14-11,1-2-11,3-3-12,2-2 29,1-2 22,3-4 5,0-3 7,2-2-18,1-3 23,1-1 643,1-4-632,0-1 28,0-4-22,1-1-1,-1-3-5,0 1 6,-1-2-17,-2 1 11,-1-1 11,-2 1 3493,1-6-3465,-4 5 11,0-4-5,-4 6 0,-1 0-11,0 0 5,-1 0-22,-1 1 39,1 1 28,-1 2 16,0 0 57,0 3-28,0 1 219,-1 3-275,1 4 5,-1 1-5,0 4-28,1 1 11,-1 1-34,1 1 23,0 0-51,0 0 17,1 2-16,0-2-29,2 1 12,1-2-258,8 10 45,-4-9-101,7 6-140,-5-10-113,0 0-996,5 0 572,-4-3-332,2-1 441,-3-2 0,-5-2 0,0 0 0</inkml:trace>
  <inkml:trace contextRef="#ctx0" brushRef="#br0" timeOffset="3628">17376 12370 9587,'2'-3'1759,"0"0"-504,-2 3-1037,0 62-5738,1-37 5564,-1 12 1,0-1-6,0-14 1432,0 0-1454,0-1 842,0 12-859,0-14 0,0 8 0,1-17 11,0-1-22,0-3 11,-1-2 3403,0-1-3285,0-1-96,1-8-16,-1 0 5,2-6 0,-1-6-5,0 3 5,1-7 34,-1 4-34,0-1-22,-1-2 0,1 0 0,0 0 67,1-9-17,0 9 39,2-8-61,-1 17-17,1 0 11,-1 8 23,1 3 11,1 0 27,0 2 7,1 2 5,0 1-11,0 5-6,2 0 123,2 8-100,-2-3 5,2 5-3425,-3-4 3430,0-1-27,1 0-11,-1 0 39,3 8-51,-2-5-22,2 6 17,-3-3-45,-2-5 28,1 3 11,-4-3 3370,-1-6-3426,0 2 6,-1-5 56,0-2-6,-1-1 17,1-2 17,-2-1-34,1 0-50,-1-3-6,0-1-39,1-5 45,1 1 11,0-2-28,0-1 28,0-1-28,0-2 0,1 0 56,1-3-28,1 1 0,-1-2-28,1 0 0,-1 0 28,1 1 11,0 0 6,1 2 39,-1 0-56,-1 3 28,1 1-28,-1 3-17,1 1 6,0 3 11,0 2 0,0 1 11,1 1 17,-1 0-11,2 2-34,-1 2 34,0 3 11,1 0-17,1 2-11,0 2-39,0 1 11,0 1 0,0 0-28,0 0 39,0 0-95,-1-1-34,1 0-39,1-1-67,-1-1-5,2-2-12,0-1-22,1-2-23,0-2-33,1-2-90,1-2-2380,13-15 1993,-10 5-190,8-12 1014,-12 9 0,-5 7 0,0 0 0</inkml:trace>
  <inkml:trace contextRef="#ctx0" brushRef="#br0" timeOffset="3903">17838 12058 11919,'-2'36'388,"0"0"0,0-2 0,1-3-29,9 2-745,-1 3 684,2 3-97,-3-10 1,1 0-90,3 18-525,-2-17 0,-1-1 441,4 11-28,0-3 510,2-2-521,0-2-2412,1-4 2328,-1-2-676,-1-4 581,0-2 705,-2-3-896,-2-1-12,-1-3-189,-2-1 2620,-2-2-2911,-1-2 1770,-1-1-2280,0-1 1383,-1-2 0,0-2 0,0-1 0</inkml:trace>
  <inkml:trace contextRef="#ctx0" brushRef="#br0" timeOffset="4483">18190 12726 9318,'6'-3'633,"-1"0"-263,-5 3 2173,0 0-2426,-18 3-10,9 2-6,-15 3-40,14 3-22,0 0-39,1 1-11,1 1-22,0 0 21,2 0-55,2-1-50,0-1-3393,2 1 3398,1-2 0,0 1 62,3-1 27,1-1-66,2-1 89,0-1 0,3-2 3403,0-1-3370,2-2-21,0-2-12,2-1 0,0-3 33,0-2-33,1-3 23,0-2-7,-1-1 35,0-1-29,-2 0 12,-1-2 11,-2 1-62,-1-1 34,-2-1 5,-1 0-22,-1 0-22,-1-2 16,-1 0-22,0-2 28,0 0 56,-1 0-56,-1-2 6,-1 3 16,-1-1-16,0 2 22,1 2 44,-1 2 12,1 3 28,0 3 0,1 3 79,-1 2-180,2 2 56,-1 3 17,1 2 23,0 4 94,0 3-55,0 3 16,1 3 73,0 10-151,0-4-11,0 5-11,0-7-45,2-1-6,2 0 11,0 0-11,2-1-44,1-1 5,1-1-45,1 0-28,1-3-22,1 0-84,0-3-68,2-2-49,-1-2-40,1-1-118,-1-2-45,0-2-27,1-1-12,-1-4 51,-1-1 28,-1-3-12,-1-1-38,-1-1-47,-2-2-43,0 0-929,0-9 1556,-2 6 0,-1-1 0,-2 10 0</inkml:trace>
  <inkml:trace contextRef="#ctx0" brushRef="#br0" timeOffset="4911">18443 12513 11441,'-16'19'1042,"3"-1"-818,14 0 6,1 2-34,1 0-40,1 1-16,0 0-11,1 0-45,0 0 23,1-1-29,1 1-28,1-2 6,-1-2-39,2 0 6,-2-1-1,2-2-11,-3-1-33,1-2 11,-2-1-12,-1-2 6,-1-3 29,0-1 38,-2-3-50,-1 0-95,1-6 0,0 1 5,1-6 17,-1 0-11,2-1 39,-1-2-11,2 0-28,1-7 56,0 5 34,1-4-12,-1 7 6,1 0-11,0 2-6,-1 1 17,2 2 0,-2 2-11,2 1 22,-1 3-5,0 0 16,1 1 6,-1 3 51,0 0-18,1 3 57,0 2 33,0 0-11,1 2 11,-1 0 34,-1 1 0,0 0 22,-1 1 51,-1 0 50,0 0 22,-3 0-16,0 0 6,-3-2-63,0 1-44,-3-2-67,-3 0-130,0 1-72,-3-2-100,0 1-119,-2-2-122,-3 0-158,0 1-168,-2-1-190,-1-1-263,-1 1-235,2-4-510,1-1-902,2-1 2823,5-1 0,4 0 0,3 0 0</inkml:trace>
  <inkml:trace contextRef="#ctx0" brushRef="#br0" timeOffset="5276">18701 12109 12293,'33'-14'-163,"0"0"0,-3 1 1,-4 2-146,-7 4-118,0-2-139,-1 3-147,-2-1-168,-1 3-240,-2 0 1120,-2 2 0,-6 0 0,-2 2 0</inkml:trace>
  <inkml:trace contextRef="#ctx0" brushRef="#br0" timeOffset="5467">18723 12242 9540,'36'-7'-36,"1"1"1,-3 0 0,-4-1-77,-1-3 772,0-2-906,-1-1-84,1 0-118,-2-1 159,0 0-496,-1-1-441,-3 2 454,-4 0 0,-8 6 0,-4 2 0</inkml:trace>
  <inkml:trace contextRef="#ctx0" brushRef="#br0" timeOffset="7397">19404 11841 8444,'0'-4'235,"0"1"836,0 3-892,49-44 11,-30 33-391,10-13 0,0 5 369,-15 23 160,-1 2-216,0 5-73,-2 3-22,-2 4-17,-2 1-34,-1 1 29,-3 1-12,-1 0 6,-1-1-40,-5 10 18,0-7 75,-5 5-92,-2-8 5,-3-1 17,-12 7 61,4-7-433,-6 4 445,7-9 5,3-3 12,2-2 270,4-3-332,3-3-56,3-2-78,3-1 22,2-2 22,2-2 487,3-3-414,3-1 6,3 0 5,2 0 18,1 0-3388,2 0 3404,1 2-17,2 1 51,1 1 10,2 1 7,1 1-1,-1-1-5,2 2-39,-1-1-1,1 1-16,0-1-28,0 0 11,-1 0-28,-2 0 0,-1-1-11,-4 0 5,-1 1-16,-2-2 3366,-2 1-3366,-2 0-1,-1-1-10,-1 0 58,-1-2-170,4-8 139,-2 4 6,1-7 0,-3 6 17,1-1 0,-1-1 28,1 0 11,0 0 22,1 1 17,-2-1 28,2 2 124,-1-2-107,-1 5-17,0-1-28,-3 7 0,0 0 118,-2 2-39,1 3-1,-1 1-21,0 4 16,-1 1 123,0 6-162,0-3-23,-1 4 0,1-4-44,1 0 0,0 1 16,1-1-16,2 0 61,1-1 6,3 0 22,1-1 197,7 1-113,-2-5 235,11 0-195,-9-4-1,5-4 23,-6-2 235,5-7-291,-6 2-34,5-4-62,-9 3 51,0-1-55,-3 0-29,-2 0-17,-2-1-100,-3-7-68,-3 4-29,-3-6-38,-4 5 23,-2 0 5,-3 0 39,-3 1 17,-3 2-201,-2 2 246,-1 3 28,-1 2-28,-1 2 16,2 2-49,1 2-253,-4 0 50,9 0-408,-5 0 425,15 0-196,0 1 39,7 0-195,1 0 559,8-1 40,6 1 17,14-7-29,0 0-5,4-6-659,-6 1 608,1-1-16,1-1 22,1 0 6,-1-2 28,1-1 0,0 0-6,-2-1 17,-1 0-522,-2-1 550,-2 0 17,-1-2 5,-3 1-301,-1-1 318,-3 1 28,-2-2 571,-3 1-565,-1-1-12,-3 1 51,-1-8-39,-2 8 39,0-5 537,-1 11-543,-1 2 377,-1 3-383,0 2-21,-2 3-23,1 2 0,-1 1 151,-1 7 174,-1 11-190,0 3-40,1 11-329,3-4 245,0 4-609,2 2 553,0 1-39,2 2 17,0-1-6,3 0-28,2-1 6,1-1-17,2-4-17,2-1 17,0-3-17,3-3-127,-1-3 150,2-2-6,0-3-23,0-3-55,0-3-35,-1-3 243,-2-3-254,-1-1 389,2-5-366,-4-2 174,1-4-123,-4 0 33,-1-1 34,1-7 33,-3 3 6,0-5 17,-1 5-6,-2-1 17,2 1 28,-2 0 12,1 0 16,-1 3 39,0-1 0,0 4-5,1 0-18,-1 2-32,1 2-35,0 1-5,0 1-5,0 2-1,0 0 90,2 1-56,-1 0 17,1 2 0,0 0-6,-1 2 1,2 1-7,0-1-16,0 2-17,2 0 11,0 0-16,2 0-7,1-2 12,2 2-16,-1-3 10,2 1 0,1-1 18,0-2 38,0 0 12,0-1 33,0 0 17,-1-2-23,-1-1-5,-1-2 0,-1 0-39,0-1 22,-1-1 23,-2 1-17,-1-2 5,-1 1-11,-1 0 6,-2 0-11,-1 0 5,-1-1-17,-3 1-16,-3-1-12,-2 1-16,-2-1-6,-13-3-56,8 5-6,-10-2 6,10 6 6,0 1-68,0 0 29,0 1-1,2 1-33,0 0 45,3 1-74,3 0-44,3 0 6,2 0 0,1 0 16,2-1 45,2 1-16,4-2-40,2 1 28,4-1 6,2-2 39,2 0-6,2-3 45,1 0 12,1-1 55,11-4 12,-8 3 11,8-4 128,0 1-72,-7 2-287,6-2 304,-11 4-51,-1 1 34,-3 0 5,-3 2-33,-1 1-12,-3 0 7,-3 1-18,-2 1 51,-2 0 67,-1 0 197,-3 2-354,-2 0 40,-4 3-40,-1 0 0,-3 1 11,0 1-33,-3 1 11,0 1 11,0 2 1,-1 0-57,1 0 22,1 2-16,2-1-28,2 1-28,2 0-12,2 0-33,1 1 0,2-2-84,2 7 196,3-8 12,1 3 16,3-11 0,1-1 0,1-2-84,2-1 44,-1-1 7,2-3-6,0-1 67,0-2-17,0 0 6,-2-1-1,1-1 35,-2 0-34,1 0-1,-1 0 24,2 1 4,-2 0 1,1 1 34,-1 1-29,1 0-56,-3 2 34,2 0 12,-2 2 44,4 0-28,-2 2-12,3 1 7,-3 0 55,2 2-39,-1 3-5,0 2 33,1 3-5,0 2 5,0 1 39,0 2-3402,0 1 3340,-1 3 52,0 1-432,-2 0 459,0 1-166,-1-1 171,-1 2 29,-1 0 1,-1-1 83,-2 1-62,0-1-45,-3-2 3013,-2-2-3091,-3-1-56,-4-1-28,-3-2-62,-3-1-179,-4-2 0,-2 0-151,-2-1-241,1-1-319,0-3-431,2-1 398,2-3-1334,3 0 2319,-1-1 0,10 0 0,0 0 0</inkml:trace>
  <inkml:trace contextRef="#ctx0" brushRef="#br0" timeOffset="8089">21547 11025 10686,'-29'-39'661,"6"10"-549,9 39-6,3 2-16,0 1 0,0 4-34,-1 1-33,2 3-18,-1 1-5,2 1-17,1 0-28,2 1-11,1-1 34,2-1-29,2 0 12,0-3 33,4 0-27,0-2 27,5-1 249,-1-2-243,4-2 34,0-2-18,0-1 76,9-1-126,2-4-5,1-2-6,-2-4 6,-6-2 11,-1-3 23,-1 0-23,-2-2 57,-1-1-29,-1 0 11,-1-2 17,-2 0-6,3-13-16,-4 9 22,1-9-11,-5 12 122,0 1-117,0 2 17,-1 2 1,1 2-7,-1 2-38,0 1 33,0 2 39,0 8-28,0-1-10,1 8-1,-1-3-23,1 1 12,-1 0-34,2 2 12,-1 0 27,1 1-22,1 0 0,0 0-17,1 1-28,2-2-11,0 1-123,7 4 33,-3-7-84,4 3-218,-5-8-240,1-3-348,-2-2-634,-1-1 1670,0-2 0,-4 0 0,-1 0 0</inkml:trace>
  <inkml:trace contextRef="#ctx0" brushRef="#br0" timeOffset="8761">21762 10948 8267,'1'37'261,"0"0"1,0-2-1,0-5-2920,0-6 2805,1 1-12,1-1 1521,-1 0-1526,2-1-11,-1-1-23,2-1-50,-1-2-6,0-2-28,1-2 945,-1-2-956,-1-3-1548,-1-3 1548,0-2 2269,-2-2-2297,0-2-17,-2-7-39,-1 1 50,-2-7 1,2 1 3374,0-2-3503,0-16 111,1 8-5,1-11 12,1 12-3388,0 0 3432,-1-1 0,1 1 17,1 1 11,1 1-5,1 2 27,2-1-50,2 4 22,-1 4 6,1 5 3409,-3 7-3353,0 2 0,0 3-17,-1 3 40,1 1-3426,0 2 3408,0 1-16,-1 0 78,4 17-16,0 5-96,1 0-6,3 3-33,-4-22-11,4 9 39,-5-14-17,2 2 1,-4-7 27,0-2 134,0-3 3315,-2-1-3376,0-4-124,-1-3-27,-1-3-11,0-3-23,0-2 39,-1-1-16,0-2-12,-1-1-16,-1-1 16,1-2-122,-2-11 77,2 5 62,-2-10 45,3 9 12,-1 0 55,2-1-349,-1 2 332,1 1 12,0 4 72,1-3-112,0 10-22,1-2-11,1 10 146,0 5 66,2 4-5,0 7 0,0 1 338,1 4-422,1 2 74,2 11-85,-1-5-85,2 6-66,2-1-91,-2-8 13,4 5-57,-3-10-39,0-2-34,1-2 34,0-2-73,2-1-67,-1-3-117,0-1-281,-1-3-1949,4 0-470,-6-2 2333,1 0 0,-8 0 0,-1 0 0</inkml:trace>
  <inkml:trace contextRef="#ctx0" brushRef="#br0" timeOffset="9495">22222 11168 12668,'0'-7'1316,"0"1"-896,0 9 39,0 2-5,0 5-73,0 3 89,1 9-374,-1-2-68,0 17-12,1-14 1,0 8-17,2-10-17,0 0 1,1-1 16,0-1 0,0-2 33,1-1 34,1-2-100,-1-1 33,1-2 33,0-1-16,0-3 62,0-1-1,0-3-11,0-1 6,1-1-39,0-2-18,1-2-16,0-1 0,0-2 56,0 0 0,-1-1 17,0 0-6,0 0-44,-1-1-23,1 0 0,-1 1 17,0-1-1,0 2-16,-1-1-33,1 1-40,0-1 34,-1 1-12,1 1-77,-1-1-12,-1 2-6,0 0-44,-1-1-34,0 2-34,-1 0-51,1 1-71,0 0-628,2 1 341,-1-1-61,1 1-51,0 0 23,0 0 45,1 0-168,0 0-472,0 0 503,2-1 0,-4 1 0,0 0 0</inkml:trace>
  <inkml:trace contextRef="#ctx0" brushRef="#br0" timeOffset="9951">22653 11086 8791,'-2'-5'1726,"1"1"-433,1 4-1231,-44 41-34,30-26-266,-10 8 0,2 1 261,19-12-1,2 3-11,0-3 141,3 2-119,1-4-5,3-2 17,1-1-6,2 0 12,0-1 357,1-1-363,0-1-22,2 0-1,-1-1 17,1-1-5,-1-1 11,0 1-28,0-1 5,-2 1 17,-1 0-5,-1 0 27,-2 1 12,0 0 56,-3 0 56,0 1 33,-2 1 40,-1 0 22,-1 1-34,-3 0 6,-2 2 56,-2-1-11,-1 1 28,0 0 33,-2-2-27,0 2-28,0-2-12,-1 0-73,1 0-39,-1 0 34,-7 2-123,0-1-51,-1 1-78,2-3 39,6-1 0,2 1-51,0-2-61,2 1-100,1-1 66,2 0-196,1 0-55,2-2-113,1 1-1953,2-1 0,-1-1 1</inkml:trace>
  <inkml:trace contextRef="#ctx0" brushRef="#br0" timeOffset="13491">21497 11709 10276,'1'8'538,"0"-1"-354,0-3 40,1 1-16,-1 1 16,1 1-12,-1 2-49,1 1 95,0 8-62,-2 2-84,1 2-56,-1-1-34,0-7 1,0-1-23,0-1 0,0-1-17,-1-1-5,1-1-113,-1 2-173,1-2 67,-1-2-34,1-4-3729,0-2 4004,1-7 0,-1 5 0,1-4 0</inkml:trace>
  <inkml:trace contextRef="#ctx0" brushRef="#br0" timeOffset="13976">21677 11669 7643,'6'-3'700,"-1"1"2325,-5 2-2919,-15 49-16,11-31-54,-4 11 1,1-1 52,7-17-44,0 1-6,0-2 17,1 0-28,2-1 28,1-1 40,5 0-52,-2-2 18,4 0 11,-3-4-28,1 0 11,0-1 0,0-1 84,4-2-28,-3-1-22,3-1 235,1-7-213,-6 3-23,4-5 12,-7 4-34,-2 0 17,0-1 23,-1-5-63,-1 3-21,-1-4-1,-1 5-5,-1 0 17,-1 0-23,-1 1 11,0 0 12,-1 2-6,0-1-28,-2 1-51,-3-1-16,1 3 56,-1-2 11,2 6 22,0 0 12,0 1-23,0 1 12,0 2-35,1-1 12,-1 3-56,2 0 17,-1 1-39,2 1 5,0 0-45,2-1-22,-1 1-16,1-2-46,1 1 6,0-2-6,1-1-44,1 0-1354,0-1-1,0-1 1</inkml:trace>
  <inkml:trace contextRef="#ctx0" brushRef="#br0" timeOffset="16900">21676 10402 6854,'-33'23'220,"-1"0"0,4-3 0,2 0 228,-6 11-285,12-10-7,1 0 1,1 1 129,-4 8-146,1 0 135,0 8-152,12-16 68,-7 18-146,9-16-12,-2 8 29,6-2-40,1-6 6,2 5 23,5-1-7,0-7 1,3 7 0,1-8 0,1 0 16,5 11-38,-1-8-1,4 8 1,-5-11 16,9 11-528,-4-9 506,6 7-1,-5-10 7,2 0-1,0 0-11,0-1 12,10 7-12,-7-5-94,14 11 100,-15-13-6,6 4-6,-8-7 12,-1-2-11,0 0 5,0 0 6,0-2-6,0 0 6,8 5 0,-7-5-12,6 4 18,-8-4-23,-1-1 506,0 0-506,-2 1 105,0-1-99,-1 0-6,-1 1 0,0-1 11,10 8-6,-7-7-10,8 7-6,-10-11 5,0 0-5,0 0 28,0 1-17,-1-1 0,2 0 11,0-2 6,0 2-1,1-3-4,-1 1 10,1-1-16,0 0 10,1-2 7,-1 1-1,1 0 6,-1 0 0,0 0 0,1-1-5,-1 2 5,1-1-6,1-1 23,8 2 5,5-3-33,1 1-313,-2-2 284,-9 0 24,1 0-7,-2 0 12,0-1 17,8-2 16,-1 1-22,0-2 0,-4 1 22,-1 0-33,-5 0-6,3-2-5,-6 2 307,0-1-296,-1 0 22,-1-2-5,0 0-6,0-1 11,6-6-22,-4 2 0,5-5 39,-1-4-23,-5 3-5,4-5-3386,-5 5 3391,-2-1-511,1 0 517,-2-1-90,3-9 107,-4 7-11,1-9-34,-4 10 23,-1-1-6,0 1 0,0-1-17,1 2-5,-1-2-6,0 1 17,0-2 16,0-8-27,0 7-6,0-8-6,-1 10 12,-1 0-6,-1-10-11,0 6 3071,-1-7-3099,-4-1-6,0 9 501,-4-7-484,0 10-22,-1 2 50,-3-1-40,-4 1 7,-1 1 50,-3 0 61,-14-6 73,-4-1-106,0 0-622,2 3 605,12 7-17,0 0-422,-1 0 422,1-1 12,-1 1-18,0-1 1,1 0-17,0 1 0,1-2 22,-1 2-2893,0-1 2882,-1 0-12,0 0 133,0 0-193,-9-5 32,7 6-108,-6-3 97,8 7-5,1 3 0,0 2 12,-1 1-167,-11 2 149,8 1 1,-8 2-1,10 0-16,1 0 2564,-1 2-2570,-1 0 0,0 1 28,-1 1-11,-1-1 0,-1 1-12,-1 1 376,-1-1-370,0 2-27,0-1-292,-12 6 56,12-2-112,-8 3-169,14-2-290,2 1-3514,3-1 4421,5-1 0,8-5 0,4 0 0</inkml:trace>
  <inkml:trace contextRef="#ctx0" brushRef="#br0" timeOffset="17984">19706 12046 6775,'7'0'51,"-2"1"1108,-5-1-1064,17 2 11,-12-2 79,14 3-95,-18-3 78,1 0-90,-1 0 73,1 0-95,0 0 444,-1 0-500,-1 2-6,0-1-22,-2 1-17,2-1-336,-1-1 190,-1 1-33,0-1-22,-1 0-387,1 2 84,-1-1 549,0 0 0,1 0 0,1 0 0</inkml:trace>
  <inkml:trace contextRef="#ctx0" brushRef="#br0" timeOffset="18658">19687 12085 6865,'3'-5'437,"0"2"1231,-3 3-1504,14-4-19,-10 5 18,11-2 5,-13 8 0,0 1 5,0 2 130,0 10-74,-2 6-145,1 1-28,-1 2-22,0-8-12,0 1-5,0-1 11,-1 1 11,-1 0 0,0 0-11,-1-1 12,-1 0-12,-2 7-6,1-7 17,-2 4-22,2-9 17,-1-1 50,-3 5-17,1-4 6,-5 7-40,5-10 23,-7 5-33,6-7-12,-3 1-6,2-4 7,-1-1-12,-1 1 0,-1-1-17,-1 0 17,-2 0 0,0-1 0,0 1 0,-1 0-23,-1-1 1,0 0-12,-1 0 12,0 0-6,0 0 6,-1-1-1,0 0-10,1-1 27,-1 1-11,1-1 0,0 0 6,0 1-6,0-2-5,-8 4 11,7-3 0,-6 1 16,9-1-5,-1 0 51,0-1-35,0 0 7,1-2-1,1 1 17,-3-2-5,7 0 11,-2-2-6,7-1-22,1 0-12,0-3-16,2 1 0,0-1-6,0 0 17,1 0-17,0 0 1,0 1-40,0-1-23,2 1-16,-1 0 0,1 0-23,-1 0-16,1 1-29,0-1-27,0 1 0,0-1 10,-1 1-251,-2-5 325,1 4 5,-1-3 17,1 4-6,1-1-10,-1 1-52,1 1-100,0 0-157,-1 0-218,1 0-387,-1 1 1014,1 0 0,1 0 0,0 1 0</inkml:trace>
  <inkml:trace contextRef="#ctx0" brushRef="#br0" timeOffset="19125">19052 12471 2375,'-7'37'142,"0"0"0,-2 1 0,1-6 2445,-1-11-2536,-2 6-18,3-8 1421,-4 7-1443,4-6-5,-3 4-6,4-8 865,0-3-854,0 0-5,1-1 3391,0-2-3374,0-1 5,0-2 22,0-1 1,2-1 21,0-1 91,1-2-68,2-1 140,0-1-212,4-2-1,0 0 23,2 0 5,3 0-11,-3 2 34,7 0-39,-4 2-12,2 2 12,-3 0-11,1 1 5,0 1 0,1 0-6,0 0 6,3 4-11,-2-2 0,2 2-17,-5-3-6,2 0-33,-2-1 0,0 0-28,0 0-12,0-2-173,2 2-96,-1-1 136,-1-1-68,-2 0-684,-1-2 124,-2 0-639,1 0 1479,-2-1 0,0 0 0,-1-1 0</inkml:trace>
  <inkml:trace contextRef="#ctx0" brushRef="#br0" timeOffset="20813">17850 14052 6585,'1'-8'750,"0"2"174,-1 6 1289,0 0-1961,-1-38-28,1 28-11,-1-28 11,1 41 56,0 2 28,1 5 12,1 6-57,1 4-73,1 4-654,1 4 548,1 4-23,-1 0-22,1 2-22,0-2-17,-1-1-184,5 11 200,-4-11-116,6 16 55,-5-22-11,1 5 0,-2-13-28,0-2-23,1-2-44,-1-5 11,1-2 555,1-4-611,0 0 172,1-5-245,0-3 6,1-3-17,0-4 34,0-1 33,-1-3 62,0-1 44,-1-1 51,-1-1 6,0-2 16,-2 1 29,0-2-12,1 1 39,-1-1 6,0 1 17,-1 2 17,1 1-17,1 2 5,-1 2-16,1 3 16,-1 3-16,0 2 5,0 3 6,0 2 22,0 0 0,-1 4-5,1 0 5,-1 4-22,0 2 16,0 2-10,-1 2-7,0 1-21,0 0 27,0 0 6,-1 0-5,1 0 38,1-1-61,0-1 6,0-2-17,1 1 5,0-3 23,1 0 11,1-3 22,0-1 6,1-2 17,0-1-6,0-2 6,0-1 61,2-8-66,-2 1-12,1-3 17,-4 4-11,-2-1-6,-1 1 5,-1 0 1,-1 2-34,-3-1 0,-1 2-28,-3-1-56,-2 1 45,0 0-34,-3-1 6,1 1 22,-2 0-39,-1 1 28,1 1-11,1 0-23,2 1-5,2 1-51,2 1-50,2 0 28,2 1-56,2-2 56,2-1 39,2 0-17,3-2 34,4-1 6,1-1 11,2-1-12,1 0 18,1-1 16,1 1-6,1-2 18,1 1 10,0-2 23,1 1 12,0-1-1,1 0-6,-1 1-10,0 0 10,-1 0-16,-3 2 11,-2 1 34,-2 1-6,-5 4 67,-1 0 135,-5 2-151,-2 1-51,-1 1-28,-2 3 11,-1 0 28,-3 2-11,0 2 28,-1 0 0,-2 2-11,0 1 0,-2 1-17,1 3 0,-2-1-23,1 1 18,2-1-46,1-1-33,2-1-33,3-1-51,2-1-28,2-2-17,1-1-78,5-1 145,1-4-5,4-1-1,1-5 29,0-1 5,0-5 29,2-1 10,0-2 18,-1-2 5,1-1-6,1-1-16,0-1 22,1 0-6,-1-1 6,0 2 6,-1 0-23,-1 2 17,-2 2-6,-1 1-5,2 0 28,-4 4-17,1 0 0,-3 4 11,-1 2-11,0 1 17,-1 0 0,1 1 27,0 2 7,0 3-23,0 1 5,0 1-16,1 1 17,1 0-6,-1 0 23,1 1-6,-1 1 16,-1 0 18,1 1-3382,-2 0 3421,0 0-17,-2 0-6,-1 1-39,-1 1-11,-2 0-17,-2 1-12,-2 0-21,-1-1-74,-1 0-66,0 0-118,-1-1-108,1 0-194,-1-1-236,1 0-319,1-3 2764,1 0-1644,2-1 0,2-4 0,1 0 0</inkml:trace>
  <inkml:trace contextRef="#ctx0" brushRef="#br0" timeOffset="21060">18825 14025 8696,'9'4'516,"-2"0"195,-7-4 504,0 0-1131,-2 58-50,2-33-40,-1 9 1,0-2-40,1-16-22,0-5-208,1 1 35,1-4-74,1 1-772,2-6 127,0-1 959,2-1 0,-4-1 0,-1 0 0</inkml:trace>
  <inkml:trace contextRef="#ctx0" brushRef="#br0" timeOffset="21392">19038 14033 2700,'7'31'134,"0"0"1,5 20 972,-12-40-1051,0-1 1506,2 0-1512,1-1 6,1-1 28,2-1 1029,0-1-1006,1-2 2826,1-1-2782,1-1 1891,1-2-1795,1 0 0,-1-2 33,1-2 274,6-8-296,-6 2 184,7-8-246,-9 5-11,1-3-51,-6 5-27,-2 0-23,-1 1-56,-5-5-179,-6 3 72,-4 1-55,-5 4 83,1 5 12,-2 2-6,-2 0-33,-1 0-168,-1 1-186,3 0-324,1 1-420,3-1-459,5 0-746,2-1 2381,4-2 0,3 2 0,1-2 0</inkml:trace>
  <inkml:trace contextRef="#ctx0" brushRef="#br0" timeOffset="21958">19568 13090 12031,'-31'20'185,"0"1"0,2-2 0,7 1 16,10 7-1076,1 5 1059,1 2 12,1 4-16,1 2-7,2 1-78,1 1 17,2-12 0,1 0-62,1 2 1,0-1-537,0 0 0,0-1 475,3 22 0,1-21 358,3-4-358,1-4 37,4-5-49,1-4 610,8-1-536,-2-7 22,4-2 991,-5-7-1003,-1-2 231,0-5-241,-1-2-1,-1-3-39,0 0-11,-3-3-11,-1-1 22,-1-1-56,-3-1-22,-2-2-6,-1-2 1,-2-1-63,0-13 96,-1 9-243,0-6 321,-1 16 6,0 5 6,0 4-102,0 5 6,0 4-16,1 1 122,0 6 333,0 8-321,0 3 0,-1 7 16,1-4-44,0 1-67,2 28-264,2-16 90,2 13-28,2-25-112,-1-8-84,1-2-213,0-3-263,1-2-151,-1-3-202,1-1-376,0-3 1625,0 0 0,-4-1 0,-1 1 0</inkml:trace>
  <inkml:trace contextRef="#ctx0" brushRef="#br0" timeOffset="22579">19769 13234 9859,'8'44'442,"1"0"1,-1-3-1,-2-6-140,-1-9 475,3 10-705,-2-9-10,2 7-28,-2-12-18,0-1 564,-1-3-580,0-1 381,0-3-403,-1-2 667,-2-3-695,1-4 483,-2-2-455,0-5-19,0-3-143,-5-21 100,1 7 61,-4-14-319,2 11 224,-1 0 34,2-1-112,-1-3-5,2-1 66,1-2 63,0 0-3252,1 0 3347,1 4 10,0 4-10,2 4 5,0 4 22,2 4 12,1 2 194,2 2-211,-1 3 3403,3 0-3330,-3 3-34,2 2 11,-1 1 34,2 3 33,0 1 23,1 3 11,1 1-11,-1 3 39,0 1 0,0 2 5,1 1-32,-1 0-85,0 2 0,1-2-28,-2 2-22,1-1-79,-1 0-11,-1-1-6,-1-1 34,0 6 0,-3-7-33,0 2 33,-3-9-62,-1-3 90,0 0 6,-1-4-68,-2 0 68,0-6-68,-1-2 51,-2-3 0,1-4-51,0-2-44,0-2-12,1-4 34,1-1-12,-1-2-21,2-4-35,0 0-464,1-5 431,0 1 28,1-3 62,0 0 16,0 2 79,2 2-130,1 5 174,2 4 12,0 5-11,0 4-73,0 4 11,1 3 470,-1 2-465,1 2 213,1 0-157,0 4 24,1 1 49,1 5-21,1 3 44,1 2-39,0 4-45,0 2-39,1 2-312,-2 1 205,1 2-117,-1 0-56,0 1-191,0 0-196,-2-2-347,0 0-527,-1-4-598,0-1 2094,0 1 0,-3-10 0,-1 0 0</inkml:trace>
  <inkml:trace contextRef="#ctx0" brushRef="#br0" timeOffset="23245">20261 13451 8506,'-1'-3'740,"0"1"2979,1 2-3518,31 43-3135,-21-24 3012,8 8 1,-1 0 281,-10-10-237,-1-1 584,1 2-634,-2-2-17,0 1-6,-2-2 40,-1 7 5,-1-3-44,0-1-29,-3-5 1571,1-6-1565,-2-3 616,1-1-572,1-1 40,0-2-84,1-5-5,1 1 66,1-6-66,2 3-1,2-2 6,-1 0 6,2 0-6,1 0-6,1 0 6,0 0-28,1 1-28,-1 1 6,1 1-17,-1 1-57,1 0 7,0 0-74,-1 1-94,1 0-46,-1 0-83,-1 0-45,0 0-90,0 1-107,-1-1-212,0 1-129,1-1-286,-1 0 407,2 0 0,-5 2 0,0 0 0</inkml:trace>
  <inkml:trace contextRef="#ctx0" brushRef="#br0" timeOffset="23607">20700 13386 11557,'-27'19'99,"0"1"0,0-1 0,9-2-49,16-8 118,1 1-129,1-2 38,2-2-15,0 0 2,1 0 3,2 0-5,0-1 68,2 0-74,0 1-6,1 0 17,1-1-5,1 1 11,0-1 50,5 4-67,-4-3 50,4 2 146,-3 1-73,-4-3-39,2 2 45,-6-2-11,-1-2 83,-1 1-5,-1-1 6,-1 0 28,0 0-62,-2 0-22,-1 0-62,-3 1-45,-2 0-45,0 1-16,-2-1-34,-1 1-34,0 1-27,-3 0-68,1 0 5,-1 0-89,0 1-55,1 0-119,-1 1-145,3-1-1265,-1 0 469,5-2-324,1-1 1652,3-3 0,3-1 0,-1-1 0</inkml:trace>
  <inkml:trace contextRef="#ctx0" brushRef="#br0" timeOffset="24278">20847 13057 7431,'-8'9'828,"1"-2"-486,7-7 1865,0 0-2095,10-11-34,-2 4-27,9-9-34,-2 7-29,0 0-44,2-1-28,1 1-61,0 1-656,19-5 403,-15 6-61,11-2-90,-20 7-123,-2 1-347,-2 0 1019,-3 3 0,-3-2 0,-2 2 0</inkml:trace>
  <inkml:trace contextRef="#ctx0" brushRef="#br0" timeOffset="24469">20859 13209 8748,'34'-11'-25,"1"0"1,-3 1 0,-5 1-77,-9 2-459,9-6-34,-7 4 117,5-5 477,-11 6 0,-6 3 0,-3 2 0</inkml:trace>
  <inkml:trace contextRef="#ctx0" brushRef="#br0" timeOffset="25175">21631 12390 8002,'1'-7'778,"0"1"-514,-1 6 1903,0 0-1993,-43 31-6,28-15-12,-13 10 1,2 1-719,16-2 651,-4 9-27,6-9-45,1 1 73,-2 25-129,5-17 22,0 13 73,8-27-34,3-7 6,3-3-5,3-2-46,2-2-10,3-3 16,1-1-22,1-3-34,0-3 51,10-7 22,-7-1 5,5-5-245,-10 2 234,-2-1 0,-2 0 46,-1-1-40,-4 0 513,3-8-513,-5 5 22,1-5 124,-5 9-96,-1 1-33,0 3 39,0 2 245,-1 3-278,0 2-23,0 3 39,-1 1 28,0 7 11,-1 6-22,-1 3-28,-1 4-11,1-4 6,-1 1-79,0-1 50,1 0-33,1-1-34,1 0 0,0-1-44,2 0-30,1-1-37,3-1-444,5 2 80,-3-5-141,4 0-168,-5-6-264,1-1-497,-2-2 1618,0 0 0,-2 0 0,-2-1 0</inkml:trace>
  <inkml:trace contextRef="#ctx0" brushRef="#br0" timeOffset="25819">21892 12374 11177,'5'37'198,"1"0"0,-1-2 0,-1-6-52,-1-10-28,0 0 27,0 0 292,2-1-364,-2-1 27,1-2-60,-1-2-12,-1-2-17,0-2 109,-1-2-70,-1-2 25,0-2-86,-1-4 186,-1-3-164,0-2-27,0-2-12,0-2-28,0-2-12,1-2 7,0-2-18,1 0-10,0-3 5,0 0 28,0-2 11,0 0 34,1 0 22,0 1-22,1 1 39,0 3 0,0 3-6,1 2 1,0 4-46,3 1 12,-2 3-6,2 1 17,-1 3-11,-1 1 11,1 2 28,-1 2 17,0 1 28,0 2 27,0 1 68,2 6-67,-1-2 11,1 5 28,-2-5-22,1 1-23,1 1 6,-1 0-28,1 1 11,0 0-28,0 1-12,0-2-21,0-1-23,-1-1-23,0 2 23,-3-5 0,1 0 12,-3-6 21,0-3-134,0-1 6,-3-6 17,0-1 27,-2-4-5,3 0-5,0-2-40,0-1 6,2-1-23,-1-3 6,1 0 11,0-2 1,1-2 10,0-1 6,0 0 34,1-1 44,1 0 23,0 1 39,0 3 0,0 1 0,0 3-28,0 3-11,0 3-1,0 3 7,0 3 22,0 2 16,0 1 18,0 1 10,2 2 6,-1 2 6,0 3-17,0 2 0,0 1-5,0 1-18,0 0-27,0 1-23,1-1-67,0 1-6,0 0-78,2 0-56,1 1-56,-1-1-89,2 1-79,-1-3-107,0 1-218,0-1-218,1-1-511,-2-1 1474,1-1 0,-5-3 0,0-2 0</inkml:trace>
  <inkml:trace contextRef="#ctx0" brushRef="#br0" timeOffset="26962">22372 12471 7968,'-3'-4'638,"1"1"1362,2 3-1893,-48 52-6,33-33-31,-14 12 0,3 1-3,20-14-17,0-1-55,5-3-1,1-6 6,2-1 73,5-1-23,0-3 34,8-1-61,-5-5-23,4-1 0,-4-3 0,1 0 22,-1-2 51,4-6 11,0-2-56,-1-2-6,-2 1 34,-2-1-50,-4 4-40,2-9 34,-5 8 0,0-3 6,-1 5 50,-1-4-23,0 5 1,0-6 0,0 11-12,0-1-16,0 5 5,0 2-11,0 1 112,0 6-11,-1 1-1,0 5 91,0 7-95,1-3-1,-1 6-17,1-5-27,-1 0-7,1 0-32,1 0-7,0 0-22,2-2 1,0 0 10,2-1 23,4 2-17,-1-4 0,3 0-39,-4-5 27,0-3-16,-1-2-22,0 0-140,2-4-153,-1-4-71,2-6 257,-3-1 34,-1-2 39,-2 2 34,0 0 16,-1-1 6,0-1 11,0-8 12,0 5-1,-1-7 0,0 7 29,0 1 27,-1 0 12,1 2 27,0 1-5,0 3 12,-1 2-12,1 2-17,-1 3-11,1 1 0,-1 2 22,1 2 281,1 10-259,-1-2-37,1 9 15,0-4-11,0 1-22,0 0 5,-1 1-44,1-1 11,0 1 0,-1 0 22,3 11-22,-2-2 5,2 3-33,-3-6 5,0-7-11,-1-1-5,1 0 0,-1-2-6,0-2-56,0 0 44,1-3 24,0 0 38,0-5 6,0 0 17,1-1-23,0-1-27,0-1-7,1-2-10,1-1 0,-1-1 5,1-1 11,1 0-5,1-2-6,0 0 6,2 0-23,0-1 12,1 0 5,1-2 12,1 1 10,-1 1 1,2 0 11,-1 1 39,4 0-23,-5 3 6,4-1-16,-5 5 33,-1 0-11,-1 2 11,0-1 11,-1 2 17,-1 0 39,-1 3-5,-2 1 38,-1 3-10,0 0 72,-1 3 18,-2-1 32,-1 2 12,-2-1 17,-1 1 17,-1-2 179,-7 4-347,2-4-107,-4 3-11,2-5-11,-2 0-101,-1 0-62,-2-1-34,0 1-133,-1-1-1,1 0-128,0-1-146,2 1-185,2-3-1568,-2 3 553,6-3-771,0 2 2559,6-3 0,3-2 0,0 0 0</inkml:trace>
  <inkml:trace contextRef="#ctx0" brushRef="#br0" timeOffset="27440">21886 13059 7964,'38'-12'177,"0"-1"0,-3 2 1,-4 1 57,-3 0 11,1 0 17,1 0 835,2-1-437,7-2 0,2-1-314,5-2-877,-4 1 1,-2 1 853,-6 2-44,-2-1-128,-2 2-34,-1-2-45,-3 3 234,-3 0-307,-3 1-22,-2 0-40,-4 2-89,-2 0 1295,-5 3-1441,-1 0 524,-5 4-1488,-1-1 479,-3 2-326,-1 2-696,-4 0 1804,-2 3 0,4-3 0,0 0 0</inkml:trace>
  <inkml:trace contextRef="#ctx0" brushRef="#br0" timeOffset="28285">22084 13275 8140,'35'-23'291,"0"0"0,-6 3 1,-4 5-79,-8 11 856,-7 4-906,-1 0 296,0 3-302,-2 2 138,0 3-178,-1 2 470,-1 2-492,-1-1-17,-2 3-4,0-1-46,-2 3-12,-1 1 1,-1 0 0,-4 1-17,-1 1 11,-3-1-11,0 1-11,-3-1 17,0 0-1,-3 0 6,0-2-11,0 0-16,1-2-24,0-1-16,4-2-17,0-2-17,2-2-10,2-2 27,1-2 17,1-2 33,2 0 1,1 0-6,0-2 0,2-1 11,-1-1 17,2-1 11,1-1 17,1-1-16,3 0-1,2 1-6,0-1-5,2 0 0,0 0-5,3 0 5,-1 0 0,4 1-11,0 0 5,1 1-11,0-1 0,1 1 17,-1-1 0,2 1-11,-1 0-6,1-1-27,-1 1-29,-1 0-28,-1-1-185,2-2 96,-5 1-17,1-1-6,-6 1 28,-2 0 51,0-1 39,-1 0 44,1-1 46,-2-1 27,1 1 12,-1 1 44,0-3-28,-1 3-10,1-1 10,-2 3-5,0 1 16,-1 1 29,1 1 5,0 0 17,-1 0 689,-1 1-728,-1 7-23,0-2-22,-2 8-11,1-4-11,-1 1-6,2 1-6,0-1 0,0 0 1,1-1-18,2 1 23,1-1-28,2-1 45,2 0-6,1-1 6,0 0 22,2-2-11,0-1 28,2 0 23,-1-3 10,2 1 29,0-3 28,0-1 5,0-3 23,0-1 11,0-1 0,0-1-12,-2 0-16,0-2 22,-1-1 157,1-7-185,-5 3 6,0-4-6,-5 6-27,0-1 49,-2 1-78,-1-1 12,-1 1 5,-4 1-67,0 1 11,-2 2-56,-1 3-45,-9 0-28,3 2 6,-6 2-28,4 2-17,0 0 16,-1 1-16,-2 1-50,1 1-73,-1 2-208,1 0-234,0 2-1866,-6 5 0,6-3 1695,-4 3 0,15-6 0,3-2 0</inkml:trace>
  <inkml:trace contextRef="#ctx0" brushRef="#br0" timeOffset="30476">19302 14259 8601,'23'27'173,"0"0"1,-2-2 0,-3-5-73,-10-13-17,1 1-5,-1 1-7,1-1 18,-1 1-28,1 1-6,-1 1 5,1 0-27,0 0 22,1 0 0,0 0 0,1-1-6,1-1 1,1-1-1,1-1 28,11-1-50,-5-2-5,7 0-6,-7-1-1,12 0-4,-8-1-12,9 0 16,-10-1 1,-1 0-11,0 0 5,0-1-17,-2 0 1,0 0-1,1 0 6,-2 0-11,1-1 5,-2 0 6,0-1 6,-2-1 11,0 0 0,-2 0-12,5-2 1,-5 0 5,2-2 6,-5 1 0,-1 1 11,3-4-17,-2 3 6,1-5-6,-3 4-6,-1-2 1,0 0 0,0 0 16,0 0-28,0-1 6,2 1 0,0-1 0,1-1 12,1 0-7,0-1-5,1-1 0,1 0-11,1 0 11,2-2-28,11-5 0,-5 3-480,8-3 480,-7 4 6,1 1-1,1-1-5,2-1 6,1-1-6,2 0 11,2-1-5,1 0-6,3 0-1138,1-1 1138,1 1 11,0 0 1,0 1 4,-1 0-27,12-6 34,-11 5 5,8-5-12,-16 7 7,-1-2-6,-1 0-20,-4-1 0,-1-1-3,7-5 9,-8 4 0,0 1-25,-1-4-18,-1 0-553,0 0 537,-2-1-79,5-11 96,-8 9 28,3-7 5,-8 4 34,-2 8 17,-2-4 0,-4 8 0,0 2 402,-2 0-396,0 1-6,0 0 1116,0 0-1082,-1-5 128,3-16-146,-1 14 659,1-7-659,-1 22-16,0 0 0,0 1-6,0 0 12,0 1-7,0 0 7,1 0-1,-1 1-27,1 0 16,-1 1-6,0-1 7,0 1-1,0 0 0,0-1-5,0 0-1,-1 0 6,0 0-22,1 0-11,-1 0-57,-1-1 29,1 1-6,-1 0-6,1 2 1,-1 0-12,1 1-22,-1 0-23,0 0-11,0 1-11,-2-2-129,-1 2 140,-1-1 17,-2 1-28,-4-1 118,2 2 22,-4-1 22,3-1 12,0 1 5,0 0 17,0 0 22,0 0 29,1-1 10,1 1 1,-1 0 17,2-1 5,0 1 17,1-1 11,0 1 0,1-1 17,1 1-12,0 0 1,1 0 335,1 1-352,6 4-17,1-1-17,4 4-27,2 0-24,0 0 12,10 4-56,-4-3-11,6 2-6,-7-4 29,16 1-18,-11-2-11,10 1 17,-15-3-5,-3 0-18,-1-1-5,-2 1-5,-2-1 10,-4 1 29,-1 0 22,-2 0 28,-1 0 39,-4 4-78,-1-1-28,-4 3-6,-1-1-6,-2 1 12,-1 0 0,-1 1 11,-2 1-6,1 0-10,-1 1-12,0 0-28,1 1-17,1-1-56,1 1-392,-3 2 34,6-4-163,-2 3-257,5-6-550,3 0-788,0-2 2217,2 0 0,0-3 0,1-2 0</inkml:trace>
  <inkml:trace contextRef="#ctx0" brushRef="#br0" timeOffset="31593">20518 14838 8578,'0'-10'606,"0"1"-354,0 9 1966,0 0-2056,-34-4 6,20 8-6,-26 0-27,29 10 101,-7 16-29,-2 8-1198,-1 3 1047,3 1-40,7-13 253,2 1-297,1-1-16,3 0-1,1-1-6,1 0 23,3-3-16,0-1 10,3-3-22,2-3 39,10 2 45,0-7-11,6-2 22,-3-7 0,2-3 1,1-2 72,1-4 0,10-8-79,-7 0-38,6-6 10,-13 6 6,-2 1 6,-3 1 845,-4-1-794,-1 2 4,-3-2 1,-1 1-62,-2 0 17,0-2-28,-2 1 6,0-2 61,0 1 28,-2 1 23,0 2 22,-2 2 45,0 3-90,0 2-17,1 2-33,0 0-101,1 2 90,0 2 27,1 11-72,0-4 11,1 10 23,0-8-23,0 0-12,0 1-27,1-2-6,0 1 45,2 0-89,1-2-29,1-1-22,1-1-84,0-1-28,2-1-588,5-1 179,-3-2-50,3-1-6,-6-2-45,0-3-23,-1-1-111,-1-2 48,0-4 0,-3 5 0,1-1 0</inkml:trace>
  <inkml:trace contextRef="#ctx0" brushRef="#br0" timeOffset="32235">20725 14938 7335,'0'-6'1299,"1"2"1642,-1 4-2577,9 9-22,-6 1 17,7 9-107,-9-2-56,1 1-79,-1 0-49,1-1-7,-1 1-22,1-2-5,-1 0-45,0 0 44,0-1-5,-1 0-5,1-2-12,-1 0-22,0-3-12,1 1 57,-1-5-23,0-1-296,0-3 201,0-9 0,0 0-56,0-6 56,0 2 22,0-2 6,0-1 17,0-9 39,0 5 11,0-7 17,0 6-17,0-2-5,1 0 16,1 1 29,-1 0-1,2 3-22,-1 3 0,1 2 6,2 1-6,-1 5 11,4 2-22,-2 4 11,2 3 11,-3 2 34,1 2-57,1 2 12,-1 1 40,2 6-24,-2-1 35,3 13-57,-5-9 40,3 6-29,-4-8 12,2 0-28,-2 1 39,3 5-45,-2-5 0,2 3-11,-2-8-22,0-2 33,-1 0-11,2-4-33,-2-1-1,0-2-28,-1-2 6,0-1 40,0-2-7,-1-2 12,0-2-34,1-3-44,-2-9 33,1 2-12,-1-6-32,0 3-1,0-2-56,-1-1 0,-1-3-16,0-1-7,-1-2 57,1-3 39,-3-16 128,2 12 119,-2-17-6,4 24-95,0 4-40,1 13 1,0 7 83,0 3-22,4 5-28,-1 1-11,3 5 0,-1 3 5,1 2-3392,-1 3 3393,0 2 5,1 1-403,0 1 414,1-1-103,1-1 24,1-1-27,1-1-78,1-1-68,1-3-78,0-1-51,1-2-140,-2-2 2992,0-1-3372,-1-2 221,-1 0 613,2 0 0,-6-4 0,1 1 0</inkml:trace>
  <inkml:trace contextRef="#ctx0" brushRef="#br0" timeOffset="32753">21207 15171 8707,'-4'-3'600,"2"0"2150,2 3-2672,1 44-1337,-1-26 1298,2 35 6,-2-37 387,0 0-399,0 1 191,0 5-191,0-6 1,0 4 11,0-8 733,0-2-700,0-1-16,0-3 5,0-2-16,0-1 128,0-2-50,2-1-1,0 0 57,3-4-123,-1-1-62,3-1 67,-1-1-56,1 0 17,1-1 28,2 1-45,0-1 34,3 1-28,0-1-17,0 1-17,1 0-5,0 0-12,1 0 34,0 1-22,1-1-40,-1 1-16,0 0-57,-1 0-49,-1 1-57,-1 0-134,0 1-141,-2 0-145,-1 0-190,0 0-1765,1-2 2616,-2 2 0,-2 0 0,-3 2 0</inkml:trace>
  <inkml:trace contextRef="#ctx0" brushRef="#br0" timeOffset="33146">21584 15039 11145,'-20'22'162,"0"-1"1,-13 16-113,25-22-39,2 0 946,0 0-1013,1-1 324,2 0-318,2-1 163,0-3-141,1 1 538,5 0-505,-1-3-5,5 1 0,-1-4 0,1-2-33,1 0 38,0-2-5,2 1 51,6-1-35,-5 0 40,6-1 51,-2 2-68,-5-1 6,1 1-6,-6-1 39,-2 0 62,-2 1 0,-1 0 96,-2 2-175,-3 0-50,-1 1 40,-2 0-23,-6 3-17,1-1-22,-3 3-6,4-3-89,-1 2-18,0-1-49,-1 1-74,1 0 12,-1 1-78,1-1-102,0 0-201,0-1-280,2-2-420,0-1-813,3-2 2129,1-1 0,3-1 0,0-1 0</inkml:trace>
  <inkml:trace contextRef="#ctx0" brushRef="#br0" timeOffset="33544">21510 14628 9643,'-4'4'179,"1"0"-5,3-4-219,48-27-1630,-28 15 1627,9-5 1,0 1-82,-12 5 188,-1 1-389,1 0-2955,-2 2 2266,-2 1 508,-2 2 1,-5 2 0,-2 2 0</inkml:trace>
  <inkml:trace contextRef="#ctx0" brushRef="#br0" timeOffset="33760">21561 14704 9134,'-4'8'487,"1"-2"-246,3-6 257,0 0-476,48-17-2058,-26 7 2047,8-1 0,0-1-11,-8 0 440,0 1-513,-1 0-50,-2 1-67,-2-1-113,-2 3-223,-1-1-572,-2 2 1098,0-1 0,-6 4 0,-1 1 0</inkml:trace>
  <inkml:trace contextRef="#ctx0" brushRef="#br0" timeOffset="34229">22265 14390 13782,'7'19'919,"-2"2"-757,-1 1 23,-1 3 44,-1 4-1297,0 2 1298,0 5-51,-2 1-22,2 3-28,-2 0-79,1-1 12,1 1-96,0-2 34,2-1 0,1-1-61,2-3-85,0-4-11,3-3 395,0-4-429,0-3-33,1-3 143,-1-4-328,-1-2-101,0-2-72,-2-3-191,0-1-107,0-3-2787,-1-1 2704,0-1 11,-1-2-79,0-3-218,-1 0 1249,0-1 0,-2 3 0,0 2 0</inkml:trace>
  <inkml:trace contextRef="#ctx0" brushRef="#br0" timeOffset="34737">22542 14478 6030,'0'40'155,"-1"0"0,1 3 0,1-4 1361,0-8-1449,1 11 1297,0-11-1303,2 0-38,-1 0 16,3 0-28,1-2 39,6 8-100,-1-12-12,4 4-38,5-9 100,-5-7-23,6 1 876,2-9-819,-6-2-12,6-3 2508,-9-3-2485,0-3-6,0-3-16,-1-1 1130,1-2-1075,0-2-44,-1-2 229,-1-2-162,5-11-39,-5 6-1,2-8-10,-7 8-51,0-13-700,-2 8 728,-1-9 22,-4 10 46,0-9 32,-3 9 1,0-6-3194,-2 13 3149,-1 1-39,-2 1 56,1 2 474,-2 0-508,-1 2-5,0 1 5,-2 0 3386,-1 3-3385,-1 0 10,-1 1-173,-2 0 123,-1 2-28,-1 1 17,0 1 33,-10-1-84,7 3 1,-7-1 5,10 2-23,1 0 1,1 0-62,1 0 28,3 0-45,2 0-79,2 0-133,3-1-264,1 0-61,2 1-174,2-2-152,-1 1-156,1-1-550,0-1-984,1-1 2682,0 2 0,0 1 0,0 2 0</inkml:trace>
  <inkml:trace contextRef="#ctx0" brushRef="#br0" timeOffset="35695">23222 13337 11738,'6'3'1014,"-2"0"-253,-7 3-341,-1-1-246,-3 2 50,1 0-62,-1-2-5,-1 1-17,0 2-78,-1 0 22,-1 2 0,0 2-28,0 1-28,0 2 17,0 1-6,1 1-22,-1 3 39,1 1-56,-1 1-17,2 2 6,-1 0 22,1 2-260,1 0 237,0 0-156,0 11 107,2-9 22,0 7 11,6-7-28,3-9 56,3 3-56,4-10 33,1-1 12,2-3-17,0-2 28,2-3 0,0-1-11,1-2 0,0-2-51,15-9 62,-12 3 272,9-7-244,-15 6-28,-2 0 11,-1-1 0,-1 0 11,-2-2-33,-1 1-39,-1-1 16,-1 1-16,-2-1 27,0 1-16,-1-2 0,0-5 50,-1 4 28,1-3 12,-2 6-1,0 3 1,0 0 21,0 2 18,0 2 11,0 1-17,0 2 101,0 0-113,-2 7-16,0 1-28,-1 6-16,1-2 16,0 2-56,0 6 44,1-3-4,1 4 16,0-5 33,0-1-122,1 1 33,1-2-12,2 0-72,0-1 51,2-2-62,0-1-79,1-1-67,0-3-100,0-1-863,3-1-746,-1-4-1035,2-6 734,-4 0 2279,-2-4 0,-3 8 0,-2 0 0</inkml:trace>
  <inkml:trace contextRef="#ctx0" brushRef="#br0" timeOffset="36408">23475 13379 11329,'-3'46'248,"-1"-1"0,0-3 1,1-6-76,1-14-49,0 0-29,1 0-56,0-2-11,1 0-16,0-2 21,0-1-38,0-3-12,1-1 17,1-3-56,1-2 89,0-3-5,0-2 12,0-1-1,-1-2-22,0-2-1,0-1-21,0-4-6,-1-2 5,-1-1-11,1-3 17,-1 0 17,0-2-56,0 0-51,0-9 34,0 6 17,0-7 11,1 8 17,0-1-12,1 1 40,0-1 0,-1 2 5,2 2 12,-1 1-6,1 3 11,0 2-5,-1 3 22,1 2-17,-1 2 17,2 1 45,-2 1-28,1 3-17,0 1 0,0 3-68,0 0 68,0 3-5,0 0-6,0 2 11,0 1-28,0 0 0,0 2-23,3 7-5,-2-5 0,2 5 0,-2-8 23,0 0-46,0-2 6,0 0 6,1-3 11,-1-2 23,1-2-18,-2-2 34,0-2-50,-1 0 78,0-2-5,-1-1-28,0-1 94,-1-3-150,1-2 33,-1-1-22,0-1-23,0-1 23,0-1-11,0 0-1,-1-2-27,1 0 16,0-2-33,0-1 11,0-1-33,0-2 33,1 0 16,0-2 7,2 1 50,0-1-29,0 1 35,3-4 33,-3 7-34,3-3 17,-3 10-22,0 2-22,-1 4 33,0 1 61,1 3 62,1 7-11,-1 7-84,1 4-11,-2 2 6,0-3 5,-1 1 50,1 0-84,0 0-5,1-1-17,1-1-28,2-1-50,2 3 16,0-5-162,7 2 107,-4-9-51,4 0 0,-4-4-129,1-2-101,1-2-213,0-1-1242,5-8 463,-5 2 1390,5-4 0,-12 8 0,0 0 0</inkml:trace>
  <inkml:trace contextRef="#ctx0" brushRef="#br0" timeOffset="37397">23968 13435 6843,'1'-8'50,"0"2"-33,-1 6 123,0 0-112,-3 1 28,2 0-34,-1 1 101,2-1 163,0 0 4116,0 1-4295,-1-6-35,1 4 63,-3-5-123,1 5-24,-1-1 12,0 1 0,0 1 12,0 1 16,-1 0-17,-4 8-11,2-4-51,-6 10 6,5-6 17,-3 3 11,4-2 0,-2-1 1,1 1 4,0 0 1,0-1 11,1 1-17,0-1-11,2-1 0,0-1-5,3 0-46,-1 0 40,2-2 6,2-1 5,1-3 16,1-1-44,5-1 12,-2-2-18,5-2 6,-3-1 0,1-1 6,0-2-57,4-3 74,-4 1-1,2-4 23,-5 3-23,-1 1 12,0-2-34,1-5 28,-3 3 5,1-5 12,-3 6 6,1-6 16,-2 3-11,0-4 5,0 5 12,-1 1 0,0-1 22,0 1 12,0 1 10,0 1 12,0 3-17,0 2 0,0 3-56,0 1 39,0 2 62,0 5 0,0 2-17,0 6-45,0 2 11,1 2-5,-1 2 28,3 15-79,-1-11-10,2 10 27,3-10-28,0-6-22,4 3-23,-2-7-44,1-2-57,0-1-55,0-3-56,0-2-102,-1-1-206,1-2-376,-1-2-762,1-3 1720,-1 0 0,-4 0 0,-2 1 0</inkml:trace>
  <inkml:trace contextRef="#ctx0" brushRef="#br0" timeOffset="37829">24155 13242 7899,'-6'39'261,"0"-1"1,1-3-1,0-5-132,3-9-28,2-2-28,-1-2-17,1 0-4328,0-1 4300,1-2 1445,0-2-1467,1 0 919,0-2-908,0-1 331,0-3-314,1-2 3408,-1-1-3391,0-2-12,1-1-28,-1-1-33,1-1-12,-1-3-33,4-8 56,-1 4-1,2-6-10,-3 6 22,0 0-6,1 0-5,0 0-6,1 0 6,0-1 0,0 0 11,0 0-6,1 1-3391,0 0 3380,0 1 11,0 2 29,0 1-18,-1 2 12,0 2 11,-1-1 0,1 2 3443,1 5-3415,-2 0-34,1 3 40,-3 1 22,-1-1 5,-1 2 18,-1 0 10,0 0-16,-2-1 0,-1 1-12,-3-1-38,-1 0-18,-1-2-16,-2 2-11,0-3-45,-3 2-275,-17 3 135,9-5-45,-12 3-107,15-6-733,-4-2 184,7-1-514,-1 0 1394,9 0 0,4 0 0,1-1 0</inkml:trace>
  <inkml:trace contextRef="#ctx0" brushRef="#br0" timeOffset="38167">24455 13073 8489,'0'-4'403,"1"0"4538,-1 4-4258,-15 55-1350,6-25 1163,-4 18 0,-1 3-1186,0-3 788,5-15 0,0 1 65,-6 15-18,0 1-22,-1-1-67,0 1 17,1-2-716,-1 0 570,3-3 0,0-2-50,3-4-23,2-4 1,2-5-214,3 5 74,1-12 399,1 3-681,1-13 1006,0-3-1145,0-3 1314,0-4-1477,0 0-2032,1-3 1478,2-6 1423,0 2 0,0-2 0,-2 3 0</inkml:trace>
  <inkml:trace contextRef="#ctx0" brushRef="#br0" timeOffset="38895">24418 13693 3708,'31'-24'269,"-1"0"0,-1 0 0,-7 9 2436,-16 15-2554,-1 3 1387,-1 1-1409,0 3 870,-1 2-881,-1 2-23,-1 2-11,0 1 3398,-2-1-3465,-1 2-23,-4 5-106,0-5 95,-5 6-28,2-8 23,-1 0 11,-1 0-34,-1-1-17,-1-1-22,1-1 51,1 0-40,0-2 23,1-1-1,2-1-22,1-2-11,1 0-50,3-3-23,2 0-173,0-1 291,6-1-23,-2-2 28,6-2 18,3-4 66,-1 1-72,5-3-29,-4 2 6,2-1-6,0 1 12,0 0 34,0 0-7,0 2-27,-1 0 34,1 1-7,0 0 7,-2 1-6,1 0 39,-2 0 16,-2 0 12,0 0 63,-2-1 32,0 1 17,-2-1 39,1 0 23,-1 0-57,0 1 1,-1 0 167,0-1-296,-1 3 17,-1 1 27,-1 2 393,-1 5-359,-1-2-44,0 7-18,-2-3 23,1 2 129,-3 4-168,3-2 0,-2 4-90,2-5 73,-1 1-11,3-1-62,-1 1-11,1-1 56,0-1-28,2-1 39,1 0 17,3-2-11,1 0 39,1-3 17,1 1 67,1-3-28,1 0 0,0-1 45,0-1 11,0-1-6,0-3 18,-1-1-40,0-1-56,-1-3 72,0 0 1,-1-2 6,-1 0 16,-1-2-17,-1 1 68,-1-2-29,-2 1 96,-1-1-56,0 0-23,-2 0-22,1 0-28,-3 0-16,1 2-68,-3 0-16,1 2-46,-3 1-22,1 2-134,-2 2-35,0 1-139,-1 2 28,-1 2 5,-2 1-27,-1 0 89,-2 1-145,-1 2-57,-1 1-83,-2 1-45,0 1 5,-2 0 17,1 0-11,0 1-146,1-1-302,0 0-353,2 2-712,1-1 1197,-2 2 0,10-5 0,-1 1 0</inkml:trace>
  <inkml:trace contextRef="#ctx0" brushRef="#br0" timeOffset="41419">19843 14817 8343,'-8'-7'168,"1"1"-28,7 6 1261,0 0-1205,51-53-548,-26 33 565,15-16 0,2 0-2578,-6 13 2482,-11 7 1,2 0 123,15-11-873,-6 5 1,1-1 743,-8 5 0,3-1-439,1 0 0,7-4 0,0 1 0,-4 2 386,6-3 0,0 0-24,2 0 1,5-3-1,-5 4-235,-4 2 1,-1 1 221,1 0 1,1 0 34,1 0 0,0-1-49,0 1 1,0-1-4,0 1 1,1-1-169,-3 2 1,3-2-1,-3 2 115,7-3 1,-1 0 17,-6 3 0,2-1 0,-3 1 159,3 0 1,-3 0-192,1-1 1,-1 1-6,0-1 0,-1 0 7,0 0 1,-1 0-338,-1 0 0,-1-1 349,0 0 0,-1 0 9,-1 0 0,0-1 104,-1 1 1,-1 0-100,-1 0 1,1-1-1,10-8 0,0 0 28,-10 7 1,-1 0 5,9-6 0,-1-1 0,-12 9 0,-2 1 0,0-1 0,0 0 0,-1 1 0,0-1 616,-2 1 0,1-1-610,8-6 0,0-1 240,-8 7 1,1 1-244,5-6 0,0 0 2,9-6 12,-2 3 1402,0 1-1397,-3 4 667,-1 1-661,-2 2 219,0 2-241,-3 2-6,0 1 973,-1 1-956,-1 1-34,-1 1 17,0 0 0,-3 1 0,-2 1 17,-2 1 1113,0-2-1102,-5 3 1048,3-4-1032,-8 6-27,2-1-6,-2 2 310,0 0-337,2 1 16,0-1-12,1 1 1,1 0-6,1-1 17,1 2-5,2-2 10,1 1 7,0-1-7,2 0 34,0-1-22,3 1-17,1-2 11,3 0-22,1-1 73,15-3-34,-9 3-28,11-1 0,-1 1 22,-10 3-519,8-2 514,-14 3 6,-2 0-116,0 1 99,-1-1 27,-2 0 12,7-2 22,1-2-3222,-1 1 3177,-2-2-22,-9 3 349,1-1-349,-2 1 100,1-1-83,-2 0-12,0 1-5,-3 0 3426,0 0-3359,2-1 34,-2-1-56,1 0-6,-3 0-22,-3 3 5,1-1-16,-1 0 5,1 0-22,0 0 33,0 0-16,0 1-12,-1-1-5,1 1 0,-1 1 22,1 1-22,-2 1 11,0 1-17,-1 0 34,1 1 22,0 0-39,0 0 28,2 0-28,-1 1-11,2 1 50,1 1-34,0-2 35,2 2-24,0-2 24,0 1-24,0-1-16,1 0 12,-2 0 4,1-1 1,-1 1 11,-1 0 0,0 1-28,-1 1 28,1 0-5,0 0-7,0 1 1,1 0 0,0 0-6,0 0 0,1 0 40,-1 1-6,1-2-6,0 2 50,0-2-16,1 0 45,-1 0 55,4 0-100,-3 1 17,3 0 33,-2 0 0,-1 2-50,2 0 17,0 2-57,2 0-16,-1 0 78,1 2-67,0-1 23,7 5-40,-6-2 11,5 3 57,-8-2 44,-1 2 34,0 2 111,-1 4 58,-2 4-240,-2 5 188,-1 5-33,-3 4-101,-2 6 6,0 3-976,-2-10 1,0 1 890,-1-9 1,0 0-34,1 11 0,-2 0-701,1-11 1,0-2 725,-1 1 1,1 1-509,-1-1 1,0 1 524,1-2 0,-1 1-23,0 12 1,0 1 2,0-12 1,1 0-12,-1 9 0,0-1 101,-1 11-61,2-4 44,-1 0-28,2-3-11,0-1-45,0-1-391,1-3 329,3 0-38,2-2 61,3-1 0,2 0 1228,3 0-1267,10 10 39,-4-10 924,7 7-885,-7-14-39,-2-2 23,0-2 33,5 10-12,-6-9-44,3 7 40,-8-9 1285,0 0-1325,1 1 17,-1-1 774,0 0-791,6 8 67,-4-9-45,3 7 130,-5-11-1,-2-1-106,-1 0 582,-2-2-672,-3-1 68,-2 0-1,-2-1-22,-1 0-22,-2-1 67,-2-1-23,-1-1 17,0-2 202,-12 3-157,7-6-84,-14 3 0,13-6 90,-5 0-90,5-2-45,-2 0 22,0-2-173,0 0 196,-3 0 0,-1 0-16,-2 1 16,-1 0 84,-17 1-17,8 0-527,-13 3 438,10-1 83,0 3-38,-2 0-46,-1 2 23,0 0-61,-3 2 38,-2 0-1808,-2 1 1853,-4 1-45,12-2 1,-2 0-9,8-2 1,-1 1 18,-9 1 1,-1 1 11,11-1 0,0-1 0,-1 0 0,0 1 64,0 0 1,-1 0-54,-1 1 1,1-1-1,0 0 0,-2 1 9,-6 2 1,-4 0 0,0 1 36,5-2 1,1 1 0,-1 0-58,-6 1 0,-2 1 0,0 0 7,0 1 1,0 0 0,4-1-31,0 0 1,2-1 2,-12 5 1,-1 0 24,16-5 1,0 1-1,2-1 6,-6 2 1,0-1-756,5-1 0,-1 1 0,2-2 699,-3 1 0,1-1 3,1 1 0,-1 0-628,1-1 0,-1 0 703,1 0 1,1 1-368,-1-1 0,1 0 356,1 1 1,-2-1 22,-13 6 0,-1 0 8,12-4 0,0 1-31,-10 3 1,0 0-4,15-6 1,1 1-20,1-1 0,0 0 22,1 0 1,0 0-12,1 0 0,0 0 145,2-1 0,-1 1-178,-24 9 44,3-1 59,16-6 0,0 1-8,-14 6-73,17-7 0,0 0 118,-8 4-6,2-1 5,2 0 1016,-11 6-1111,12-7 1378,-6 5-1378,15-8 1,2 0-91,1 0 68,2 0-95,2 0 73,1 1 22,0 2-23,0 1 1,-1 1 1213,0 1-1146,-2 3 50,0-1-73,-1 1-89,0 0-73,1-1 23,2-1 66,0-1 920,2 0-869,1-3-118,1 0 96,0 0 974,-1 0-974,0-1 44,-1 3-89,-2 0-364,-3 1 453,-2 1 96,0 0-96,-12 8 46,8-7-68,-7 4 72,9-10-94,2-1-28,-2-2-40,2-1 180,-2-3-113,1-1 1,-2 0 44,1-2-184,-2-1 212,1 0-50,-4-1-28,-1-1-112,-16 0 95,8 0 68,-10-1-23,13-3-67,-1 0 44,0-4-16,0-1-265,1-3 265,1-2-51,0-3-167,-11-15 167,10 3 37,13 9 0,1-3-34,0-5 0,2-1 65,-11-18 22,12 14 0,0-1 0,0-4 0,1 1-31,4 7 0,1 1-672,-5-11 1,1 1 668,5 10 0,1 1 14,0-1 1,0-1 8,1 0 0,-1-1-34,2 1 0,0-2 17,-2-14 0,0-2 28,3 12 0,1-1-20,-2-11 1,1 0 27,3 13 1,1 3-60,1-1 1,0 0 72,0 2 1,1 1 16,0-27-927,2 6 888,1 8-39,1 6-84,1 7-73,1 5-6,0 3 230,-1 3-381,0 3 120,1-1-394,-1 5 580,1-4-782,-2 8 1289,0-2-1199,-2 5-12,1-1-44,-1 2-129,-1 0-258,1 0 1182,-1 2 0,1 1 0</inkml:trace>
  <inkml:trace contextRef="#ctx0" brushRef="#br0" timeOffset="42129">19507 15261 10858,'-6'21'1053,"1"-3"-694,5-18 744,-1 1-772,-1-1-113,0 1-89,-3 0-118,-1 0 84,-1 0 6,-3-1 22,-2 0-39,-3 0-11,-2 0-6,-3 0 29,-3 0 44,-3 0-398,-3 0 414,-2 0-32,-3 0 60,-3-2-1611,-3 1 1540,-3-2-1,-3 0-95,-3-1 95,-3-1-34,-3-1-61,26 3 0,0 0-26,-1-1 1,1 1 8,-2-1 0,-1 1-1345,-14-2 1,-1 0 1361,9 1 0,1 0-9,-11-1 1,-4 1-499,6 0 1,-3 0 0,3 1 506,0 0 0,0 1-2,-1-1 0,-3-1 0,2 2-25,8 0 1,2 1 0,2 0 23,-9 0 0,0-1-14,7 1 0,-2-1 0,2 1 8,-3 0 1,1 0-40,1-1 0,0 0 31,0 1 0,0-1-181,2-1 1,0 0 194,1 0 0,0 0 19,2-1 1,0 0-17,2 0 0,0 0-12,3-1 1,-1-1-6,-25-5 84,4-2-84,5 0 28,3 1 39,-8-3 23,15 5 16,-6-2-33,19 7-112,3 0 436,3 2-380,4 0 1984,2 1-1945,2 1 2287,3-1-2433,3 1 1294,0 0-1742,3 0 1193,4 2-767,-2 0-162,5 1 44,-4 1-39,1 1-28,-1-1-50,1 1-34,-2 0-134,1 1-2163,0 3 1329,-2-4-584,1 2 1933,-2-4 0,0-1 0,0-1 0</inkml:trace>
  <inkml:trace contextRef="#ctx0" brushRef="#br0" timeOffset="42845">16703 14832 9492,'5'-5'1747,"-1"1"-1024,-4 4 3864,0 0-4447,-2-7-89,-2 7-51,-3-5-17,-1 10 17,-3-1 17,-2 3 39,0 0-73,-7 4 50,-2 1-16,1 1 22,2-1-78,7-3 6,1 0-7,1 0 24,1 0-57,1 0 22,0 0 18,2-1 16,0 0 17,2 0 17,1 0-34,1-1 0,1-1 51,1-1-17,0 0 33,0 1-50,1-1 17,0 0 22,0 1-22,2-2 89,2 6-3498,-2-3 3431,3 3-39,-3-4 17,0-1-17,0 1-17,0-2 34,-1 1 56,0-1 3353,0-1-3410,-1 1 40,0 1 73,-1-1-95,0 0-17,0 0 39,-1 1-40,0-1 18,-2 1 5,-2 2 34,1-2-6,-1 2-28,2-2 17,0-1 62,1 3-40,0-1-16,2 1-62,0-2 22,2 2-5,0 0 45,2 1 95,4 6-96,-1-3-5,2 4-11,0-3 11,-1 0 62,6 6-74,-2-4 52,4 3 116,-3-4 30,1-2-29,2 2 50,2-2-28,1 0-95,2-2 45,1 0-573,1-2 366,2 0-74,0-1 124,2 1 17,-1-3-3234,0 1 3352,-1 0-953,-3-1 746,-2 0-57,2 2-146,-7-1-78,0 2-106,-10-3 2802,-1 2-3144,-2-1 939,-1 1-3157,-3 3 1221,-2-1-386,-3 1 2156,-3-1 0,4-4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34:02.3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19478 13115 6725,'3'3'314,"0"0"509,-3-3-717,20-1 0,-11 0-5,15 0-11,-17 0 55,1 1-72,-3 0-11,2 0 11,-3 0 5,0 0 17,1 0 6,-1 0 5,2 0 18,1 0-12,2 0 0,2 0-5,2 0-12,4 0-28,2 0-16,2 0-1,1-2-5,2-1 5,1 0 1,-1 0-1,1-1-22,-2 2 151,21-3-89,-16 2-305,17-1 294,-22 2 83,22-2-123,-17 2 6,17-2-6,-21 1-5,0 0 5,1 0 0,-1 0 0,1-1 6,1 1 11,0-1-331,2 0 320,0 0-12,2 0-94,15-3 111,-11 2-71,12-2 43,-16 3-11,2-1-627,-3 2 616,0-2 11,-1 1-5,0 1-6,-3 0 11,0 1 137,-3 0-137,-1 1 95,-1 0-90,-3 0 318,6 1-289,-7 0-34,4-1 680,-9 1-674,0-1 157,-1 1-146,-1 0 0,0 0-5,-1-1-1,-2 1-5,1-2 22,1 2-28,-2-1 28,0 0 6,-2 1-6,-1-1 17,1 1-33,-1 0 5,0 0 5,0 0 23,0 0-22,0 0-6,-1 0-6,1 0-33,-1 0 45,1 0-6,0 0 17,0 0 5,0 0-16,0 0 5,1 0-22,-1 0 5,0 0-5,-1 0-12,0 0 1,1 0-1294,-2 0 689,-7 0-140,1 0-136,-7 0-262,3 0 1137,-1 0 0,4 0 0,2 0 0</inkml:trace>
  <inkml:trace contextRef="#ctx0" brushRef="#br0" timeOffset="3596">2194 15094 5952,'0'-8'493,"-1"2"-336,1 6 336,0 0-415,4-32-22,-3 24 11,4-24 17,-5 31 672,1 1-672,-3-1 151,-1-4-162,1 1-6,-1-3 23,3 3 16,-1-1 6,0 1 1,1 0-29,-1 1 34,1 1 89,-1 1-190,3 0 11,-1 0 0,2 0 5,0 0 85,4-1-96,-3 1 17,2 0 23,-1 0-34,-2 1-6,3 0 12,-3 0 0,1 1-1,-1 0-5,0 1 11,0-1 1,0 0 10,0 0 34,1 0-45,-1-1-11,1 1 23,-1-1-29,0 1 6,1-1-11,-1 0-12,1 1 18,2 0-18,-2 0-21,3 1 38,0 0-11,-1-1-11,1 2 0,-3-2 0,0 1 6,1 1-6,0-1 0,1 1-6,3 2 12,0-2 5,7 4-22,-5-2 22,4 0-5,-3 0-1,0-1 1,2 1-17,0 1 11,0-1 11,9 3-11,-5-2-6,7 1-16,1 2 16,-5-3 6,6 3 0,-8-4-22,0 1 16,10 2 6,-7-2 11,17 4-516,-15-4 494,8 2 5,-10-2-16,1 0-40,21 6 56,-16-5 1,16 5-6,-19-6-6,-1 1 11,1 0 12,1-2-348,-2 1 347,2-3-5,0 0 488,1-2-483,0-1 7,1 0-12,-1-1 0,0-1 0,-1-1 0,0-2-282,1 0 294,-1-2-12,0 1 5,-1-1 6,1 0-5,-2 0 5,-1 1-11,0 0 355,7-2-355,1 0-3306,-2 2 3300,-4 1-5,-9 4 0,-1-1 5,0 2 196,0 0-196,-2 0 1,0 0-1,-2 0 6,0 0 3386,-2 1-3386,0 0-5,2 2 5,-3-1 0,1 1 0,-3-2 5,-1 1 1,0-2 0,0 1-1,0-1 1,-1 1-1,0-1-5,-1 0 6,1 0 0,-1 0-6,0 0 5,-1 0-10,-1 0 10,1 0-5,-1 0-11,1 0 11,-1 0 0,1 0-6,0 0-5,0 0 6,1 0-1,0 0 6,1-1 6,1 0-12,0-2 0,1 0 6,1-1 0,-1 1-5,2-2-1,0 2-5,0-2 5,0 1-5,1-1 11,-1 0 0,1 1-5,0-1 10,1 0-5,-1 0 11,0-1-5,4-1 0,1-1 5,1-1-11,-2 1 5,-4 2 7,0 0-12,-1 0 0,0 0 0,-1 1 0,0 0 0,-1 0 5,-1 0-10,0 1 5,-2-1-28,0 2 11,-2 0-134,1 0-221,-2 3 0,1-1 0</inkml:trace>
  <inkml:trace contextRef="#ctx0" brushRef="#br0" timeOffset="6326">20807 12837 12477,'-8'4'964,"1"-1"-785,7-3 381,0 0-437,4 1-11,-2 1 185,10 3-247,-4-2 1,7 4-23,-3-3-6,1-1-22,1 1 0,2 0 17,8 2 22,-4-1-39,6 1 0,-6-3 0,1 0-11,0-1 22,0 0-11,0 0 0,-2 0-11,0-1 22,-1 0-11,-1 0 17,-2 1-6,0-2-22,4 1-17,-5 0 28,4-1 11,-9 0-11,1 0 0,-3 0 0,0 0 17,-2 0-6,-1 0 17,0 0-39,-1 0 22,0 0 6,-1 0 123,-1 0-95,-4 5-6,0-1-11,-3 4 33,0-2-33,-1 1 0,-1 1 40,-5 4-96,2-2 0,-4 2 16,4-3 12,-1 1-3364,1 0 3392,-2 1-28,0 0-28,0 0 28,1 0 56,-6 5-44,6-4-12,-6 4-28,12-8 84,-2 0 3268,5-4-3380,1-1-61,1-1-6,0 1-62,1-2-62,0 1-89,1-1-151,0 0-106,1-1-135,2 0-147,-1 0-189,2-1-184,0 0-495,0-2 1743,0-1 0,-3 2 0,0 0 0</inkml:trace>
  <inkml:trace contextRef="#ctx0" brushRef="#br0" timeOffset="7533">21428 12592 10612,'3'-14'1086,"-1"3"-783,-2 11 588,0 0-662,1 2-16,-1 2 22,0 4-22,0 3-95,0 2-12,-1 2-39,-1 1-33,0 1-23,0 1-11,1 1 17,-1 0-6,1 0 23,-1 0-45,1 0 39,0 0-56,0 8 28,0-8-34,0 4 17,-1-9 17,1-2-33,-1-2-12,1-1 0,-1-2-28,0-2-16,-1-1-29,1-1-39,0-2-56,-1 0-16,0-1-34,0 0-17,0-1 0,0-2-35,0-1-340,-1-6 342,1 2 49,0-5 18,1 1 44,0-1 18,1-1 49,1-1 34,-1 0 40,1-2 16,-1 0 23,1 0 16,0 0 73,0-13-22,0 12 17,0-9 22,0 15 16,1 2 35,-1 0 10,1 0 1,-1 2 28,2 0 5,-1 0 34,0 2 16,-1 1 12,2 2 28,-1 0 241,0 1-264,0 2 1,0-1 22,1 1 22,0 0 28,1 2-17,0 0 12,3 4-56,0 1-6,2 1-28,0 3-45,0 1-34,1 1-33,1 2-38,0 0-7,0 0-22,0-1-17,1 1 5,-1-2 18,0 0-6,0 0 5,4 3-33,-4-4-17,3 2 45,-6-6-29,1 0-49,-1-2 33,1-2-11,-2 0-6,0-2 129,1-1-51,-3-1 23,1-1-22,-3-2-12,0-1 90,2-8-123,-1 2 50,1-5-22,-3 3 6,1 0-18,-2-1-33,1 0-17,-1-2-16,0 1 50,-1-2-1,0 0-49,0-1-18,-1 0 23,0-1 28,0 0 17,1 0 11,0 0-73,1 0 12,0 1-79,-1 0-17,1 3-61,0 0-68,0 2-375,0-1 173,0 5-111,0 0 11,0 6-1669,0 1 879,1 8 1350,1 0 0,0 1 0,-1-2 0</inkml:trace>
  <inkml:trace contextRef="#ctx0" brushRef="#br0" timeOffset="8025">21735 12542 10563,'7'36'-12,"0"0"1,2 2 0,-1-8-50,-1-18 5,4 5 963,-5-10-929,0-2 307,1-1-296,-1-2 175,0-1-192,3-2 574,-1-3-529,5-5 34,-3-3-46,-1-2 18,-1-1 10,-4 4 40,3-12-67,-3 7 16,2-8 40,-2 1-29,-1 11 1,1-7 50,-2 13-17,0 3 202,0 4-124,-2 3 1,0 6-62,0-1 45,0 3-23,0 1 107,-2 8-118,1-3 17,-2 5-17,1-6 101,0 18-156,1-12 10,0 14-28,1-18-33,0 0 0,1-1-51,0-1-38,2-1-24,0-1-49,0-1-113,-1-2-16,0-2-73,-1-1-73,0-3-606,-1 1 444,0-4-113,0-1-252,0-2 1,0 0 0</inkml:trace>
  <inkml:trace contextRef="#ctx0" brushRef="#br0" timeOffset="8550">22122 12523 12617,'-29'20'286,"-1"0"0,-15 11-314,30-12 0,7-6-45,1 1-28,2-1-11,1 1-56,1-1 28,1 0-34,2-1 6,1-2 11,2-1 17,3-3-207,12-1 274,-6-3 23,10-3 38,-9-3 12,1-2 23,-1-2 5,0-1 0,-1-1 17,0 0 67,1-7-34,-4 4 0,2-2 85,-4 0-79,-1 5 5,-1-3 1,-2 6 23,-1 1 4,-1 1-27,1 2-12,-2 2 421,1 0-309,0 7 163,-1 5-196,2 2 16,-2 5-3178,-2 3 3217,1-2-432,-2 7 377,1-5-39,0 1-62,0 0 28,2 11-73,-1-8-126,2 7 104,1-11-34,2-1-22,0-2 3059,0-1-3345,1 4 721,-1-7-967,0 6 462,-2-11-350,0 1-157,-1-6-242,0-2-1186,0-1-420,1-5 2492,-1 2 0,1-2 0,-1 2 0</inkml:trace>
  <inkml:trace contextRef="#ctx0" brushRef="#br0" timeOffset="9175">22232 12627 11883,'9'36'611,"-2"-5"-549,-7-19-17,1 0-17,0 0-23,-1-1 12,1 1-28,0 0-56,1 3-23,0-5 6,1 3 11,0-7-6,0-3 40,1 0 5,0-3 18,0 0 10,1-3 12,1-2 10,3-7-4,-2 1 27,2-4-28,-3 2 23,0 0 5,-1 0-44,-1-2 27,1 1 12,-1 0-6,0 0 173,5-15-156,-4 14 45,4-9-68,-7 19 141,0 4-107,-2 5-73,1 0 34,-1 5-1,0-2-32,0 1 44,0 1-73,-1 5-84,1 3-134,1 5 106,1-5-6,2-3-3391,1-7 3425,1-1 22,0-1-21,2-3 38,0 0-140,7-5 186,-4-1 27,4-4 73,4-13-39,-8 7-12,6-9 3415,-11 11-3397,1 1 10,-2-1-10,1 0 16,-1 0 22,-1 1 18,0 0-6,0 1-1,-1 1 1,0 2 168,-1 1-112,-1 3-11,0 1-23,-1 6-28,0 1-39,1 6 0,-1-1-28,0 1 0,0 1 0,0-1-173,3 6 10,-1-5-22,4 4-39,0-7-73,0-2-112,3-1-190,-1-2-168,1-2-203,0-1-1600,-1-1 2570,-1 0 0,-4 0 0,-1 0 0</inkml:trace>
  <inkml:trace contextRef="#ctx0" brushRef="#br0" timeOffset="9368">22447 12338 10254,'-4'0'-320,"0"-1"-407,4 1 1,0 0 0</inkml:trace>
  <inkml:trace contextRef="#ctx0" brushRef="#br0" timeOffset="9709">22744 12415 9845,'-18'26'-11,"-1"-1"0,-11 17 11,32-32 520,0-1-475,5 6 153,0-5-170,2 4 112,-1-5-78,0-1 283,0-1-261,1 0 218,6 4-179,-7-4-16,4 4 380,-7-1-352,-4-5-57,-1 4-55,-4-6-79,-3 1-45,-4-1-34,0 0-33,-2-1-34,1 0-100,0 0-124,-1-2-173,3 2-129,1-2-1003,0 0 342,3 0 1389,1 0 0,4 0 0,1 0 0</inkml:trace>
  <inkml:trace contextRef="#ctx0" brushRef="#br0" timeOffset="9939">22827 12287 7901,'1'-5'935,"1"2"2902,-2 3-3215,8 36-460,-6 9-380,3 0 0,0 3 75,-4-18 0,0-1-275,1 3 0,0-4-36,2-5-95,0-2-162,1-3-224,0-2-259,-1-2 1194,0-1 0,-1-7 0,-2 0 0</inkml:trace>
  <inkml:trace contextRef="#ctx0" brushRef="#br0" timeOffset="10166">22662 12509 8382,'-2'-5'796,"0"1"2234,2 4-2895,51-6-1568,-31 3 1413,10-1 0,0 0-19,-15 0-49,1 0-46,0-1 355,-1 0-496,0 0-817,4-3 51,-4 1 160,4-3 881,-8 5 0,-4 1 0,-3 2 0</inkml:trace>
  <inkml:trace contextRef="#ctx0" brushRef="#br0" timeOffset="10559">23236 12310 14824,'8'24'549,"-1"1"-493,-5 0 33,0 3 80,-1 19-617,-1-10 481,0-3 1,0 0 77,0 6-221,0 2 1,1-1-59,0 0-35,-1-10 0,2-1-323,0-2 16,2-2 34,-1-5-6,1-2 51,0-5-214,-1-2-279,0-5-352,-1-3 73,-1-2 1203,0-2 0,-1 0 0</inkml:trace>
  <inkml:trace contextRef="#ctx0" brushRef="#br0" timeOffset="10867">23219 12323 8595,'2'-5'651,"-1"1"2261,-1 4-2604,50-25-28,-32 22-137,11-9 0,-2 5 98,-17 18-45,0 1 151,2 8-218,-4-4-45,2 6-28,-7-7 5,-1-1-38,-2 1 16,-1-2-17,-2 1-22,-2-2-11,-3-1-11,-1 1-158,-10 1 63,2-2-79,-8 1-6,6-4-50,0-2-17,0-1-95,1 0-79,1-2-1388,-4-2 577,10-5 699,-2-1 6,11-5-106,4 0-454,2-1 1109,2 0 0,-2 4 0,-1 3 0</inkml:trace>
  <inkml:trace contextRef="#ctx0" brushRef="#br0" timeOffset="11110">23529 11971 11672,'-2'41'311,"0"1"1,0-3 0,1-4-217,0-3-67,0 2 28,1 0-4006,0 0 3934,1-3-24,0-1 1423,2-2-1534,1-2 871,0-4-1017,1-1-67,-2-3 319,2-2-492,-2-2 3256,1-3-3632,-1-4-196,0-1 1109,2-3 0,-2-1 0,0-1 0</inkml:trace>
  <inkml:trace contextRef="#ctx0" brushRef="#br0" timeOffset="11452">23673 12272 3708,'-5'37'56,"-1"0"0,1-3 0,2-6 2526,4-16-2526,0 0 1442,3-2-1413,1 0 870,2-1-854,1-2 3554,6 1-3297,1-5-151,1 1-5,-1-4 16,-5-2-16,-1-2 0,0-2 16,-2-1-28,0 0-33,-2 0 28,-1-1 129,-2-4-202,-1 2 16,-3-9-83,-2 8-16,-3-4-29,0 4-90,-2 1 34,0 0-12,-1 1-49,-1 1-124,-4-2 28,3 4-100,-2-2-68,5 4-157,2 1-89,1 0-68,2 1-95,0 0-10,2 0-29,1 1 210,0 0 1,1 1 0</inkml:trace>
  <inkml:trace contextRef="#ctx0" brushRef="#br0" timeOffset="11713">23934 12046 13149,'13'32'2140,"-3"1"-1815,-10-5 8,1 1 0,1 1-237,0 8-333,0-8 1,0-1 269,2 2-66,3 10-35,-1-10-156,0-3 0,0 0-230,-1-2-946,2 19 370,-5-27-1462,-1 6 531,-2-14 1961,0 3 0,0-10 0,-1 0 0</inkml:trace>
  <inkml:trace contextRef="#ctx0" brushRef="#br0" timeOffset="12019">23767 12286 9397,'3'-3'1058,"0"0"1480,-3 3-2124,51-7-2483,-30 4 2293,10-1 0,0 0 224,-13 2 711,0-1-862,1 1 364,-1 0-420,-1 0-29,0-1-133,-2 2 1397,0-1-1364,-2 0-34,-2 1 129,-1 0-134,-2-1-146,0 2 6,-4-1-56,0 1-2235,-3 0 695,-10-2 738,4 1-100,-8-1-117,7 1-528,-1 0 1670,1 0 0,1 0 0,3 1 0</inkml:trace>
  <inkml:trace contextRef="#ctx0" brushRef="#br0" timeOffset="17826">6046 10083 7274,'2'-7'509,"-1"2"-285,-1 5 1384,0 0-1423,-18-2-6,11 2 174,-16-2-224,17 3-17,-2 1-11,1 1-17,1 1-23,-2 1-5,0 3-11,-1 2-11,-1 1-12,-1 3 0,1 1-22,0 1 23,0 2-12,0 1 6,2 1 5,1 0 12,-1 13-29,3 3-10,1 2-34,2 5 16,4-19 1,0 5 16,2-12-11,2-1 17,4 3 0,-1-5 6,3 2 16,1-3-10,-3-5 21,7 2-10,-7-6 5,4-2 0,-4-3 5,0-2 1,0-2-29,0-2 18,0-1-1,0-1 1,-1-2 10,0 1-22,0-2 68,4-9-34,-5 3-23,1-3-11,-7 6 12,-1 5-1,-1 1-11,0-1 17,0 2 6,-1 1 22,1 2 17,-2 1 16,1 1 214,0 2-186,0 6 209,1 4-153,0 3 1,0 3-29,1-2-21,2 2-40,-1 0 16,2 1-4,0 0 32,2 8-60,-1-6-18,2 4-28,-2-7 1,1 0-23,0-2-11,0-1 33,0 0-33,1-2 11,0-2-23,-1 0-38,0-2-57,-1 0-22,0-3-269,-1 0 73,-2-2-1607,0-1 979,-2-3-134,0-2 1098,0-4 0,0 5 0,0-1 0</inkml:trace>
  <inkml:trace contextRef="#ctx0" brushRef="#br0" timeOffset="18185">6283 10166 12825,'-34'28'700,"8"-3"-476,22-8-40,1 1-21,2 3-18,-1 2-16,2 2-34,0 2-44,0 0-402,1-1 402,0 0-7,2-1-55,4 7 0,0-9-11,3 4 22,-1-12-28,13 7 16,-9-11-27,12 3-11,-13-13 12,0-1-74,2-2-45,-1-1-101,1-3-100,-1-2-124,0 0-111,-1-1-58,-1 1-827,3-5 677,-4 3-754,3-6 1555,-7 8 0,-1 1 0,-3 4 0</inkml:trace>
  <inkml:trace contextRef="#ctx0" brushRef="#br0" timeOffset="18525">6565 10285 7850,'0'-9'1177,"0"2"-667,0 7 3982,0 0-4201,-3 14-95,4-2 252,4 30-308,6-12-95,3 9-17,-3-11 100,2 1-128,0 1-28,1 0 28,-3-5 28,-4-10 0,0-1 0,0 4 28,-1-6 12,0 1 33,-4-5-17,-1-2-22,-1 1 16,-4 2-61,0-2-45,-4 3-6,-1-2-44,-1 0-6,-2 0-18,0 0-38,-2 0-72,1-1-29,0-1-17,0-2-89,2-3-123,1 1-141,1-2-156,1-3-152,2 0-106,1-4-112,1-2-1719,3-1 2856,0 1 0,1 5 0,0 1 0</inkml:trace>
  <inkml:trace contextRef="#ctx0" brushRef="#br0" timeOffset="19085">6762 10226 8674,'3'-4'969,"0"1"1977,-3 3-2845,25 43-17,-16-26-59,5 9 1,0-1 2,-9-10-6,0 0 12,4 3-6,-3-5 0,2 1-12,-2-7 7,0-2 10,3-2 79,-1-2-56,1-3 0,-3-1-11,-2-3 11,0-2 0,0-1 6,-1-2-6,1-1-17,-1-1 39,1-7-44,0 4-6,1-5 6,-2 7-1,1 1 18,-2 0-18,1 2-22,0 1 12,0 2-23,-1 2 11,0 1 0,0 3-22,0 1 22,0 0 17,-1 3 28,0 1 11,0 2-5,0 2-28,0 0 16,1 2-39,-1 0 0,0 2 6,1 0-56,0 2 39,0-1-11,1 2 0,0-1-17,6 8 28,-3-10 50,4 4 12,-2-11 61,3-2-34,-2-1-5,2-4 40,-4-2 27,1-3-11,-2-2-11,0 0-6,-1-3 6,0 0 101,1-7-118,-2-1-17,-1 0-78,-1 1 16,-2 7-49,-2-1-46,-1 0-5,-2 0-34,0 1-96,-2 0-519,-3-3-472,-1 1-2346,-6-2 3534,5 7 0,3 4 0,6 4 0</inkml:trace>
  <inkml:trace contextRef="#ctx0" brushRef="#br0" timeOffset="19471">7048 9817 9268,'2'-6'571,"-1"1"3585,-1 5-3697,38 44-285,-22-20-1239,7 5 1,0 2 1221,-8-2 16,-1 2-61,0 1 0,2 7 0,-1-5-84,6 16-6,1 4 1,-2-3-6,-8-23 497,-1-1-446,1 7-12,-4-11 0,1 3 45,-4-11 27,-2-3-83,-1-2-45,-1 0-17,-1-1-61,-1 0 44,0-1 1767,-2 0-1795,-2-1-89,-1 0 38,-1-1-27,-1 0-72,1 0-1,-1-1-95,0 0-112,0 0-62,0-1-179,1-1-111,-1 0-103,1 0-93,1-1-29,0 0-270,0 0 1267,0 0 0,3-1 0,0 0 0</inkml:trace>
  <inkml:trace contextRef="#ctx0" brushRef="#br0" timeOffset="24472">14525 6076 8237,'-23'19'78,"1"1"1,-15 11 16,37-31 544,-1 0-589,-1 0 113,-4 3-141,1-1 6,-1 2 11,1-1 1,2 1 4,-2 0 7,0 1 5,0 0 0,0 1 11,0 0 0,0 1-5,0 1-6,0 1-17,1 2 0,0 0-16,1 1-7,0 0-4,2-1-12,1 0 11,1-1-6,3-3 1,1 0 28,3-2 38,7-1-38,-3-2-12,6-1 6,-5-1-11,2 0 11,0-1 17,6-2-11,1-1-23,-1 2 0,-4 0-11,-8 2 0,1 1 6,-3 1-1,0 2 1,-1 2 5,-2 0 11,0 2 1,-3 0 22,0 1 27,-1 0-4,-1 0 16,-2 0 5,-2 0 12,-1 0 11,-2-1 123,-5 4-134,3-5-39,-6 4-29,3-5-16,-1 1-28,0-2 5,-1 1-22,1 0-5,0-1-29,1 0-39,1-1-56,3 0-50,2-1-118,1-2-212,3 0-242,1-1-532,2-1 1311,1-3 0,-1 3 0,2-3 0</inkml:trace>
  <inkml:trace contextRef="#ctx0" brushRef="#br0" timeOffset="24722">14687 6235 10920,'30'-20'-189,"0"1"1,-3 0-1,-5 4-29,-9 10-5661,-1 0 5605,0 1 1324,0 0-1510,-1 1-200,0 2-998,-1-1 1873,-3 1 0,-3 1 0,-2 0 0</inkml:trace>
  <inkml:trace contextRef="#ctx0" brushRef="#br0" timeOffset="24942">14734 6356 8393,'33'-18'-36,"0"1"1,-5 1-1,-2 3-647,2-1 128,-11 6 555,13-6 0,-22 10 0,3-1 0</inkml:trace>
  <inkml:trace contextRef="#ctx0" brushRef="#br0" timeOffset="25273">15137 6034 3036,'4'38'45,"-1"0"0,1 1 0,-1-5 2223,-1-14-2245,0 7 1436,0-10-1420,0 1 883,0-2-899,0 0 3346,0 2-3325,0-5 40,-1 0 17,-1-6 341,0-1-325,-2-1-21,-1 0-18,-2-1-78,-2 0 11,-1 0-11,-1-1-22,-1 0-17,0 0-45,-1-1-17,1-1-62,0 0-55,1-1-112,1 0-779,0-2 263,3-1-303,0-2 1149,4-2 0,1 3 0,0 0 0</inkml:trace>
  <inkml:trace contextRef="#ctx0" brushRef="#br0" timeOffset="25891">15304 6014 8614,'-1'36'63,"0"1"1,0-4 0,0-5-25,-1-14 1015,1 1-1009,1-2 378,0 0-373,0-3 176,0-1-181,2-3 586,0-1-508,7-2-106,-2-2-17,4-2 11,-4-1 0,0-4 6,2 0-12,-1-3 12,1 0 0,-1-1 17,1-1-29,-1 0 6,1 0 12,-1-1-23,0 1 61,3-5-49,-3 4 16,2-2-6,-5 6 40,0-1-40,-1 4-22,0 0 0,-3 4 84,1 1-34,-2 2-5,1 2 6,-2 3-7,0 0-16,-1 2-28,-2 0 28,1 1-28,0 0-11,1 1 11,0-1-45,1 1 34,0-1 22,1 0-11,1 0 40,2-2-18,1 0 34,5 1-17,-2-4 7,4 1 26,-3-5 7,2 0 10,-1-2 12,1-1-11,0-2 22,0-2-11,-1 0 11,-1-2 89,3-5-100,-4 3 5,2-4 12,-5 4-17,-1-1 5,0 1-22,-1-2-28,-1 1-5,0-2 16,-1-1-45,0 0 23,-3 1-17,0-1-6,-2 2 18,0 0-18,-1 1 17,-1 2-78,0 0 39,0 2-22,-2 2-29,2 0 23,0 2-117,1 0-23,0 1-112,1 1-40,1 1-122,1 0-91,0 0-77,1 0-62,0 0-806,-1 2 1478,1 1 0,1 0 0,0 1 0</inkml:trace>
  <inkml:trace contextRef="#ctx0" brushRef="#br0" timeOffset="27185">15712 7028 5907,'-4'2'409,"1"-1"1461,3-1-1646,-14 5 6,11-4-6,-11 4 12,14-5 520,0 0-638,1-3-18,2 1-21,1-2-29,2 2-27,0-1-12,2-1-22,1 0-12,1 1-10,2-1-23,1-1-45,2 0-39,1 0-79,1-1-66,1 1-668,5 0 102,-8 1 851,3 0 0,-12 3 0,-3 0 0</inkml:trace>
  <inkml:trace contextRef="#ctx0" brushRef="#br0" timeOffset="27422">15748 7139 1463,'34'-14'-133,"-1"-1"1,1 1-1,-7 3 2435,-17 9-2661,4 0 1213,-5 1-2063,1 0 1209,-2 1 0,-3-1 0,-2 0 0</inkml:trace>
  <inkml:trace contextRef="#ctx0" brushRef="#br0" timeOffset="28177">17338 6126 10830,'-9'-19'588,"2"9"-308,10 27-72,0 5-68,0 6-873,0 3 761,-2 5-6,1 2-61,-1 1-56,1 0-29,0-1-38,0 0-12,0-3 1,2-2-1,0-3-192,0-3 130,1-3-77,0-2-68,0-3-84,-1-3-33,-1 0-29,0-3 576,-2 0-754,0-1 705,-1-3 0,0-3 0,0-2 0</inkml:trace>
  <inkml:trace contextRef="#ctx0" brushRef="#br0" timeOffset="28551">16719 6983 7461,'36'-7'141,"1"0"1,-2 0 0,-4 1-24,-1-3 16,5 0-16,5-2-1675,4 0 1658,4-2-17,4 1-17,3-1-42,-27 7 1,1 0 10,13-3 1,0-1-21,-10 3 1,1 0 0,9-3 0,0 0 2,-14 3 1,-1 1 47,28-7 6,-4 0 5,-1 1 18,-2 1 4,-2 0 347,-3 1-313,-2-1-16,-3 2 0,-3 0-34,-3 0 5,-2 1-33,-3 1-45,-3 0 556,-2 1-623,-3 0 309,-3 2-421,-4-1 1270,-2 2-1443,-3 0-209,-2 0-308,-2 1 421,-1 1 0,-2 0 1</inkml:trace>
  <inkml:trace contextRef="#ctx0" brushRef="#br0" timeOffset="31013">16735 7419 9951,'-46'-10'515,"5"2"-419,30 12-12,-2 1-6,0 1-5,-2 1-23,1 1 1,-1 2-18,0 0-5,0 2-11,0 0-11,1 1 5,-1 0-6,2 1-5,0 0 12,2 1-12,1-1 0,2 1-12,3-2-21,1 0-6,2-1 5,1-1 0,2-2 18,2 0-7,2-3 6,3-1 12,1-1-18,2-2-5,2-1-11,1-1 0,0-2-17,2-2 17,0-2 16,1-2 7,0-1 10,-1 0 0,1-1 18,-2 0-7,1-2 12,-1 2-6,0-2-5,-2 2-1,0 0 7,-3 1 4,-1-1-4,-3 1 16,-1 1 5,-1 0 1,-2 0 39,0-2-40,-2 3 62,0-5-50,0 6 11,0-2 17,0 5-11,0 1 218,0 0-196,-2 3 22,0 2 12,-1 1-6,0 3-12,1 1 12,0 1-5,0 2-12,0 0-38,1 1-35,1 1 0,-1 1-5,1 0 0,0 0-6,0 0 0,0-1 12,1-1-1,2-1 68,0-1-45,1-1 5,1-2-5,1 0-51,-1-1 68,1-1 11,-1-1-17,0-1 11,0-1-11,-1 0-28,-1-1 17,1 0-45,-3-1-2146,1 0 1385,-6-2-1581,2 0 2342,-3-1 0,3 1 0,1 2 0</inkml:trace>
  <inkml:trace contextRef="#ctx0" brushRef="#br0" timeOffset="31569">16939 7371 10975,'-38'13'465,"7"-1"-342,27-2-39,-1 1 73,1 2-79,0 0-16,0 1 0,-1 0 16,0 10-56,2-5 1,-1 7-12,2-7-28,0 0 51,0-1-23,1-1 0,1 1 23,0-3-5,0 0-36,2-2 31,0-1-30,2-2 17,1-1-173,2 0-12,-1-3-112,2 0-89,-3-4-829,2-2 280,-1-3-589,1 0 1513,-2-2 0,-1 3 0,-2 0 0</inkml:trace>
  <inkml:trace contextRef="#ctx0" brushRef="#br0" timeOffset="31952">17098 7381 3387,'-16'30'-25,"0"0"0,-8 19 2495,30-42-2498,1 0 1353,0-1-1325,1 0 794,2 0-783,0-1-5,0-1 0,1 0 2977,4 1-2983,-3-1 66,0 1-49,-4-2 11,-5-2 151,-1 1-50,-1-1 28,0 1 0,-3 0-12,0 0-27,-3 0-34,-1 0-6,-1 1-38,-2-1-7,0 1-66,-1 0-29,-1 1-16,-1 0-57,2 0-307,-6 3 100,7-2-95,-3 1-151,6-2-201,1-2-556,1 1 1345,2 0 0,0-2 0,2 0 0</inkml:trace>
  <inkml:trace contextRef="#ctx0" brushRef="#br0" timeOffset="32224">17243 7278 8332,'3'-4'577,"0"0"1809,-3 4-2263,14 56-3557,-8-33 3473,2 10 0,0 0 6,-3-14 980,0 0-1030,0 0 411,5 16-725,0-8 78,1 6-50,-3-13-34,-2-8-101,-2-1 1791,0-2-2127,-1 0 762,-1-1 0,-1-4 0,0 0 0</inkml:trace>
  <inkml:trace contextRef="#ctx0" brushRef="#br0" timeOffset="32439">17174 7535 8382,'-6'-7'696,"2"1"-456,4 6 421,0 0-717,47-6-45,-30 3-4329,36-4 4122,-42 4 144,1 0-928,0 0 563,-2 0 1,-3 1 0,-3 0 0</inkml:trace>
  <inkml:trace contextRef="#ctx0" brushRef="#br0" timeOffset="32752">17576 7198 6725,'-15'6'-77,"4"-2"1,10-3-1</inkml:trace>
  <inkml:trace contextRef="#ctx0" brushRef="#br0" timeOffset="33163">17181 7331 7347,'2'-5'839,"-1"2"2455,-1 3-3126,3-14-22,-3 10-34,2-9 22,-1 13 56,0 1 46,0 2 279,4 7-335,-1 1-52,4 6 24,2 4-80,-2-3-60,3 7 10,-2-7-11,-2 1 6,3 8-17,-3-6 22,1 5-44,-3-8 44,-1-2-22,0 0-11,0 4-39,-3-5-45,1 3-57,-2-8-16,-3-1-117,0-2-96,-3 0-112,-1-1-644,-6 1 566,4-3-841,-7 1 1412,7-3 0,1-1 0,4-1 0</inkml:trace>
  <inkml:trace contextRef="#ctx0" brushRef="#br0" timeOffset="33443">17490 7179 8640,'10'40'84,"-1"0"0,0-4 0,-2-4-67,-6-10 1652,1-1-1725,1-1-22,-1-1-68,1-1-56,1 0 549,0-2-744,-1-2 296,1-2-454,0-2 971,-1-1-1347,0-3 931,0-1 0,-1-2 0,-1-2 0</inkml:trace>
  <inkml:trace contextRef="#ctx0" brushRef="#br0" timeOffset="33662">17416 7432 8601,'-3'-6'1205,"0"1"-673,3 5 812,0 0-1249,50-21-806,-29 11 697,10-4 0,0 1-75,-10 3-29,-1 0-11,1 0-72,-1 0-57,-1 1-72,-1 1-163,-1 1-224,-1 1-336,-2 0-1249,-1 2 2440,-4 1 1,-3 1 0,-4 1-1</inkml:trace>
  <inkml:trace contextRef="#ctx0" brushRef="#br0" timeOffset="33978">17847 7218 9414,'7'-1'330,"-1"-1"-123,-6 2 1988,0 0-2048,7 42-624,-5-23 538,5 34 117,-7-23-178,0 2-17,0 0 12,0-3 5,0-11 16,0-1 63,0-1-79,0-2 17,-3 3-34,0-5 434,-4 2-507,0-8-135,-1 0-665,-7 0 218,2-4-185,-3 1-493,4-3 1350,0-2 0,5 2 0,1-2 0</inkml:trace>
  <inkml:trace contextRef="#ctx0" brushRef="#br0" timeOffset="34177">17797 7074 10842,'4'13'-4419,"-1"-2"4282,-2-9 0,-1-1 0,0 0 1</inkml:trace>
  <inkml:trace contextRef="#ctx0" brushRef="#br0" timeOffset="34996">17797 7073 10519,'24'36'12,"1"1"1,-1 0 0,11 12-1,-11-8 0,-20-21 1791,0-3-1803,0-3 685,-1-2-663,1-3 355,-1-1-377,1-3 1272,-2-1-1272,1-1 0,-2-2 22,1 0-22,-1-1-61,0-4 38,0 0-16,-1-4 17,0 1 10,0-1-27,0 0 28,0-1 11,0 0-39,0 1 0,2-4 5,0 4-16,1-3 10,0 5 18,-1-1-40,1 1 34,0 0 6,0 0 0,0 0 33,1 1-22,-1 0 22,0 1-11,0 0 0,-1 1 0,1 0-11,-1-1 11,1 1 0,0-1 33,3 0-5,-1 1-17,1 0 1,-3 2-1,1-1 0,1 1-33,9-7 33,-6 3-22,9-4 11,-8 3 22,0 0 6,0 0 22,8-2-61,-7 4 22,5-1-22,-7 4-6,-2 2 17,-1 2-33,0 1 66,-2 3-33,0 2 28,-1 0-28,-1 1-11,-1 1-6,0 0-5,0 1 22,-2 4 39,0-3-28,-2 2 12,-1-5-12,0-1 17,-1-2-6,-5 3-22,-5-1-61,-7 3 50,2-3-12,0-2-44,6-4-6,2 0-324,-2-1 77,6-1-72,-1 0-100,6-1-153,1 0-117,2 0-4082,2-3 4844,0 1 0,0-1 0,0 3 0</inkml:trace>
  <inkml:trace contextRef="#ctx0" brushRef="#br0" timeOffset="35293">18340 6997 12570,'-17'41'140,"0"1"0,2-4 0,3-5-123,7-13 60,3 2-116,0-1 33,2 0-16,4 5 5,0-8 17,5 3-1,0-10-49,2-2-149,6 0-53,-3-4-111,4 0-152,-5-5-258,-1-1-369,0-1 1142,1-4 0,-7 3 0,0 0 0</inkml:trace>
  <inkml:trace contextRef="#ctx0" brushRef="#br0" timeOffset="35610">18546 7058 9517,'-16'30'76,"0"-1"1,1 0 0,7-5 1,11-14 874,3 3-846,0-2 392,2 6-398,0-4 12,1 4 152,-2-5-163,-1-1 458,1-1-386,-1 2 85,-2-1-129,-1-1-1,-7-1-111,-1-4-45,-4 0-229,-9-1 10,6-3-649,-12 1 112,13-3-152,-3-1-151,6 0 1087,1-2 0,2 2 0,2 0 0</inkml:trace>
  <inkml:trace contextRef="#ctx0" brushRef="#br0" timeOffset="35970">18532 6917 12606,'23'25'406,"0"0"0,15 15-205,-29-15 455,-2-5-505,-1 1-22,0 1-17,0-1 137,-2 1-137,0 0-45,-1 0 90,-1 10-101,-1-9 23,0 13-29,-2-17-39,1 2 6,-2-9 28,-1 2-45,1-4 238,-2 1-254,2-5-141,-3 2 11,3-3-39,-3 1-95,3-4-45,0-2-11,0 1-498,0 0 302,0-1-124,-1 0-145,1-1-123,1-1-196,0-1-1765,0-1 2885,0 1 0,1 2 0,0 0 0</inkml:trace>
  <inkml:trace contextRef="#ctx0" brushRef="#br0" timeOffset="37020">18360 6530 12651,'35'18'571,"-4"-2"-470,-19-7-17,0 1-39,1 0-40,0 0-21,0-1-74,0 1-44,0-1-432,3 3 123,-5-3-16,2 1-68,-7-4-77,-2-1-91,0-1-1686,-2 0 2381,0-2 0,-2-1 0,0 0 0</inkml:trace>
  <inkml:trace contextRef="#ctx0" brushRef="#br0" timeOffset="37334">18569 6491 9027,'-2'-5'1171,"0"1"-3925,2 4 2939,-36 58-17,23-35 592,-9 12 0,2 0-664,12-15 4,-1 0-38,1-1 5,2-2 850,0 0-872,1-1-11,1-2-57,0-2 35,2 0-1,-1-3 3359,1-1-3370,0 0-58,1 0-59,1-2-63,0 0-77,0-2-34,1-1-68,-1 0-55,0-1-46,1-1-55,1-1-779,1 0 471,-1 0 823,2 0 0,-2 0 0,-1-1 0</inkml:trace>
  <inkml:trace contextRef="#ctx0" brushRef="#br0" timeOffset="38508">18788 6078 7475,'7'0'723,"-1"0"-460,-6 0 1916,0 0-1938,-19-3 0,11 2 5,-15-2-39,15 5 17,-1 2 151,-3 5-206,3 0-35,-3 3-38,3 0-40,0 0-12,0 3-21,0 0-46,1 2 23,1 0-16,0 1-7,1-1 57,1 0-45,1-1-12,1-2 18,2 0-46,0-2 46,1 0-12,0-3 6,2-2-1,1-1 12,1-1 0,1-2 12,1-1-24,4-2-83,4-6 67,-1 1-11,1-5 17,-4 1-1,-1-2-16,1-1 33,-1-1-5,-1 0 22,0-2-39,-2 0 22,0 0-5,-2 1 11,-1-1-6,-1 1 12,0 0-6,-1 0 17,0 2 23,0 0-24,-1 1 7,1 1-6,-1 2 89,0-3-39,0 4 6,0 0-34,0 5 208,0 1-124,0 7 314,0 13-320,0-1-33,0 9-22,0-1-62,0-6-62,1 6-5,-1-7-123,1 6 55,0-7-27,2 3-90,0-9-45,0-2-84,0-2-168,1-2-185,1-1-341,1-2 1075,0-1 0,-3-1 0,1 0 0</inkml:trace>
  <inkml:trace contextRef="#ctx0" brushRef="#br0" timeOffset="38858">18981 6034 12483,'-18'34'521,"2"-4"-359,10-13-11,0 0-16,0 2-29,1 2-33,0 0-28,1 1-6,1 0-39,1-2-258,2 14 107,2-14-39,3 7-135,2-15-157,2-5-179,0 1-201,2-5-191,-1-1-443,2-1 1496,0-2 0,-6 1 0,1-1 0</inkml:trace>
  <inkml:trace contextRef="#ctx0" brushRef="#br0" timeOffset="39210">19134 6113 10069,'-12'33'179,"0"0"0,-5 20-100,21-44-12,1-2-11,2 1-17,0-1-5,2-1-12,0 1-5,0-1 5,1 0 12,-1 0 11,1 0-6,-1 0 0,-1-1 95,0 2-44,-2-2 11,-1 1 156,-3-1 46,-2-1-225,-3 1-33,-2-2-45,-2 0-62,-2 0-22,-1 0-67,-1 0-67,0 0-488,-7 1 141,6-1-208,-5-2-779,8 0 704,0-1 0,5 0 0,1 0 0</inkml:trace>
  <inkml:trace contextRef="#ctx0" brushRef="#br0" timeOffset="39461">19194 6065 8681,'27'39'110,"-1"0"0,-1-3 1,-7-5 1809,-15-14-1864,-1 8-44,0-6-12,-2 5 39,0-9 436,-2 4-772,0-4 227,-2 1-536,1-7 1069,0-2-1516,0-1-476,-1-1 1529,0-1 0,2-2 0,0 0 0</inkml:trace>
  <inkml:trace contextRef="#ctx0" brushRef="#br0" timeOffset="39736">19447 6308 9503,'10'-1'2274,"-3"1"-1607,-7 0 1130,0 0-1757,33-11-40,-20 6 0,27-8-12,-26 9-139,0-1-56,1 2-129,0-1-146,-1 1-117,1 0-118,-2 0-179,0 1-196,-1-1 1092,6-1 0,-11 2 0,4-1 0</inkml:trace>
  <inkml:trace contextRef="#ctx0" brushRef="#br0" timeOffset="40227">19828 6115 8349,'8'-1'885,"-2"0"-549,-6 1 1361,0 0-1546,6 38 1,-3-22-4247,4 31 4212,-5-32 928,2 6-995,-1-4-11,1 4-11,-1-6-5,0-2 22,-1 0 5,0 0 12,0 0-6,-1-1-11,0 0 5,0-2-10,-2 0-1,-1-2-39,-2 0-23,-2-2-66,0 0-130,-3-2 3269,0 0-3599,0-2-299,-11-1 0,12-1 0,-6 0 0</inkml:trace>
  <inkml:trace contextRef="#ctx0" brushRef="#br0" timeOffset="40844">19992 6068 8657,'3'-3'398,"0"1"868,-3 2-1093,8-4-10,-6 3-12,6-4 11,-7 5 275,-1 0-151,1 3 5,-1 0 320,1 9-359,-1-2-50,0 4-46,0-2-16,-2 2-28,1-1-33,-2 2-18,1-1-38,0 6-12,0-5-67,0 10 39,2-11 28,0 5-5,0-7 5,0 0 0,0 1 34,2-2-22,1-2-12,0-4 28,0-4-39,1-2-39,-1-2-17,0-3-6,-1 0-39,-1-2 40,1 0-1,0-3 1,1 1 77,0 0-55,1-1 11,0 1-28,1 0-5,-1 2-23,2 1-6,-1 0-145,3 1 140,-1 1 27,1 1 18,-1 1 22,0 1 34,0 0 72,7 0-39,-6 1 17,5 0 0,-7 2 73,0 1-17,0 4-34,-1 0-50,0 4 84,-2-2 0,-1 2-11,0 0 17,-2 1-23,0 0 45,0-1 11,-2 0 12,-1-1 27,-2 0-5,-1-2 263,-12 3-420,6-4-67,-11 1-213,2-4-140,-2-1-364,-2 0 296,7-2-55,8 0-51,5-1-151,2 0-162,2-2-168,1-2 1047,4 0 0,-3 2 0,2 0 0</inkml:trace>
  <inkml:trace contextRef="#ctx0" brushRef="#br0" timeOffset="41117">20338 6012 12500,'-29'39'493,"5"-4"-208,17-10-145,2-5-78,0 5-40,3-7-44,1-2-1,1-1-49,0 0-24,2-2-4,2 0-57,2-2 17,0-1-45,2-2-672,9 3 381,-6-6-208,8 1-223,-9-6-298,0 0 1205,1-2 0,-5 2 0,-1-3 0</inkml:trace>
  <inkml:trace contextRef="#ctx0" brushRef="#br0" timeOffset="41418">20514 6095 10119,'-14'30'330,"0"-1"1,-9 16-135,24-31 17,0-7-6,0 1-17,1 0 174,1 5-224,0-2 17,0 1-22,-1-2 0,-1-1-12,0 0 0,-1-2-5,0 1-40,0-3-56,-2 0-22,0-1-263,-6-1-11,0-1-124,-2 0-1159,-6-2 941,6 0-118,-4-1 734,7-4 0,4 3 0,0-4 0</inkml:trace>
  <inkml:trace contextRef="#ctx0" brushRef="#br0" timeOffset="41661">20531 5912 8606,'4'-1'1026,"-2"-1"1881,-2 2-2672,23 57-1923,-15-35 1763,6 12 1,-2-1 25,-8-16 573,0 1-607,-2-2-11,0 2 274,-2 8-330,-2-6-45,-1 6-16,-2-9-91,-2 1-133,0-2-180,-1 0 734,-1 0-4128,-13 13 3859,8-12 0,-5 4 0,13-16 0</inkml:trace>
  <inkml:trace contextRef="#ctx0" brushRef="#br0" timeOffset="42343">19175 6565 7201,'-3'1'537,"1"0"842,2-1-1150,-29 21-38,24-16-46,-19 16-16,34-21-17,3 0-17,2-1 6,1-1 134,29-6-173,-13 3-409,23-3 409,-18 3-538,5 0 560,4-1 16,4 1 1,3-1-54,-24 3 1,-1 1-869,2-1 1,-1 0 879,1 0 0,0 0 5,1 1 1,-1 0-4,0-1 1,0 0 36,-1 0 0,0 1-333,28-3 493,-3 0 28,-2 0 44,-17 2 1,1-1 16,-1 0 1,0 0-610,-1 0 1,-1 0 536,23-3-29,-23 1-62,-3 2 0,-4 0 1396,-3 1-1507,-6 1-118,-3-1 507,-5 2-518,-3 0 1381,-2 0-1493,-2 1 264,-1 0-1238,-17 8-46,-2-1 432,-8 5-84,4-2-3487,6-3 3016,-1 0 743,-1 2 1,8-4 0,1-1 0</inkml:trace>
  <inkml:trace contextRef="#ctx0" brushRef="#br0" timeOffset="43097">19411 6936 8581,'-33'9'227,"0"0"1,3-2 0,5 2-3593,9 7 3500,1 1 1479,-1 2-1474,-11 20-146,11-14 939,-8 15-961,14-20 17,3-1-6,1-1-17,3-2 12,1-2 5,1-2 516,2-3-482,2-2 3381,2-4-3415,2-1-106,14-10-23,0-5 90,4-4 33,-5-1 23,-8 4-33,0 0 44,0-1-6,-2 1 12,-1-1 17,0 1-6,-2 0 11,-1 1-11,0 2 34,-1 0-23,-2 2 51,2 1-51,-1 3-39,0 1 23,-2 3 33,-1 1 28,0 4 33,-1 0 40,0 5-23,0 0 18,0 0-46,0 3 51,0 0-79,-1 2-3431,1 1 3365,-1 0-63,1 0-55,1 0-73,0-1-62,2 0-678,4 4 247,0-6-325,2 1 2759,-1-7-1762,0-4 0,-3 0 0,0-2 0</inkml:trace>
  <inkml:trace contextRef="#ctx0" brushRef="#br0" timeOffset="43351">19606 6926 5165,'-17'43'183,"0"0"0,0 1 0,4-6 1900,9-15-2033,-1 7-50,5-10-22,3 0 1296,2-2-1509,4 0 603,2-3-1943,9 1 293,-4-7 1282,7 0 0,-14-7 0,-1-1 0</inkml:trace>
  <inkml:trace contextRef="#ctx0" brushRef="#br0" timeOffset="43678">19811 7017 8228,'-15'32'86,"-1"0"0,2-3 0,5-5 20,11-14 1245,2 0-1228,1 0 473,-1 0-439,1 1 225,1 0-237,-1 0 745,-1 0-755,1 1-6,-1-1 106,-1 4-89,-1-5-23,-1 2 6,-2-6-17,-2 0-51,-2-2-78,-3-1-123,-1-1-156,-2-2-175,-2 1-173,1-1-191,-1 0-206,1-2-528,1 0 1569,0-3 0,5 2 0,1 1 0</inkml:trace>
  <inkml:trace contextRef="#ctx0" brushRef="#br0" timeOffset="43926">19855 6986 13903,'31'45'177,"1"1"1,-4-7-1,-6-6-177,-17-6 383,-4-8-428,0 0-196,-2 8 12,-2-8-152,-1 4-207,-2-9-62,-1-3-409,-1-1-198,-1-1 1257,-6 2 0,9-7 0,-4 3 0</inkml:trace>
  <inkml:trace contextRef="#ctx0" brushRef="#br0" timeOffset="44168">20070 7170 11665,'46'-17'-443,"-6"3"91,-30 10-231,0-1-447,0 1 1030,1-1 0,-5 3 0,-1 0 0</inkml:trace>
  <inkml:trace contextRef="#ctx0" brushRef="#br0" timeOffset="44592">20273 6982 10254,'5'6'324,"0"-1"-139,-5-5 1356,0 0-1418,8 56-928,-4-33 858,1 10 0,0 1 274,-2-15-249,-1 2 29,1 0-7,-1 9-38,0-8 5,-1 5-39,-1-11 692,-1-3-704,-1-1-88,-6 0-29,0-3-112,-3 0-101,0-4-84,1-2-44,-2-2-645,-5 0 432,4-2-101,-3-2-325,7-1 1081,1-2 0,4 2 0,1 1 0</inkml:trace>
  <inkml:trace contextRef="#ctx0" brushRef="#br0" timeOffset="45068">20455 6923 9195,'6'-1'807,"-1"1"721,-5 0-1421,-1 53-3698,-1-31 3622,0 10 0,0 1 1076,-2-5-1101,1-6-6,0 5-6,2-9 1,1-1 5,0-2 17,0 0 561,1-2-578,0-2 0,1-2-12,1-3 12,0-3-22,0-1 1949,2-3-2016,-1-3-18,2-2 23,-2-2 23,1-1 10,0 0 18,1-1 16,0-1-5,1 1-6,-1-1-6,0 0 0,4-4 34,-2 4 12,3-1-7,-4 5 12,0 2 17,-1 1-1,1 1 18,-2 1 16,0 2-17,0 0 17,-1 0 124,2 4-79,-3 0 213,1 8-78,-3-3 55,1 4 79,-2-2 5,-1 0 29,-1 0 257,-5 5-476,1-4-73,-4 3-28,2-6-22,-1 0-17,-1-2-56,-1-1-347,-5 0 89,3-2-448,-8-1 292,11-2-622,-5-3 352,10-1-111,1-3-62,3 0-22,2-2-236,1 0 1115,3-2 0,-2 5 0,1-1 0</inkml:trace>
  <inkml:trace contextRef="#ctx0" brushRef="#br0" timeOffset="45317">20704 6937 14258,'-8'29'443,"-1"-4"-354,3-8-16,-1 0-56,1 1-17,0 2 0,1-1-179,-2 24 117,4-21 0,-1 18-72,5-27-28,2 0-124,1-3-134,2 0-1081,4-4 358,-2-2-313,4-3 1456,-2-4 0,-5 1 0,0-1 0</inkml:trace>
  <inkml:trace contextRef="#ctx0" brushRef="#br0" timeOffset="45616">20889 6957 7213,'-15'31'95,"0"0"0,-8 17-11,23-36 1610,0-3-1560,1 3 527,1-2-593,0 4 313,0-4-303,0 0 40,-1 0 1055,1 0-1000,-1 1 68,0-1 572,-1 8-629,0-9-55,-6 12-358,2-16-102,-6 4-179,3-8-140,-1 0-134,0-1-212,-2 0-344,2-1 1340,-1 0 0,4 0 0,0 0 0</inkml:trace>
  <inkml:trace contextRef="#ctx0" brushRef="#br0" timeOffset="45895">20858 6880 8646,'3'-1'2016,"-1"1"1177,-2 0-2868,46 47-524,-33-26 383,13 12 1,-3 1-504,-21-11 347,1 7 28,-3-8-28,0 0 16,0 0-60,-1 1 146,-1-1-270,-3 1-285,-3 6 77,1-7-347,-4 5 135,2-11-804,-7 5 328,3-6-257,-5 3 583,3-6 1,6-6-1,2-1 1</inkml:trace>
  <inkml:trace contextRef="#ctx0" brushRef="#br0" timeOffset="49333">18444 8161 7229,'1'-3'571,"0"0"2784,-1 3-3036,1-15-11,-1 10 0,0-12-16,-1 14 330,-1-1-68,1 0-352,-1 1-17,0 1-57,1 0 29,-2 1-6,1 0 6,-1 0-28,1 1-23,-1 0 29,1 0-68,0 0 23,0 0 22,-2 0-84,2 0-28,-3 1-28,-3 5 84,2-2 16,-6 5-72,5-3 0,-1 3 28,2-3-44,0 1 16,1-1-12,0 1-4,1 0 4,1-2-4,1 0-12,0-2-45,1 0 90,0-1 448,1-1-465,-2 0-28,1-1 17,-2 1 22,0 0-22,1 0 22,-2 1 45,0 0 39,0 2-95,-1 3-33,1-1-29,0 3 79,1-1-6,1 0-11,-1 1-28,1 1 17,-1 0-6,2 1-11,0-1 28,1 0-11,-1 0-17,1-2-1,0 0 58,1-2-29,4 0 11,0-2 17,2-1 0,0-3 0,1 0-28,1-2-95,0-1 66,1-3 1,2 0 28,-2-2 28,1 1-56,0-1-33,-2 1 33,-1 0 28,0 0-28,-1 0-28,1-2 28,-3 2-12,0-3 24,-2 5-40,-2-1-17,1 0 62,-2-1 11,1 1-17,-1-1 6,1 0 11,-1 0-17,0 0 62,0-1 50,1 0-78,-1-1 27,2 1-32,0-1 4,1 1 12,1-1 0,0 1 0,0 0-44,0 1 60,0 1-32,0 0 16,-2 2-12,1 0 12,-1 2 46,-1 0 161,1 2-106,-2 3-17,1 2 5,-1 5-38,0-1-96,0 2 79,-1 2-29,1 1-16,-2 0 33,2 1-50,0-1-16,0 1 16,1-1-17,0-1 34,3-1-51,0-1-16,1 0-12,-1-1-117,1-2-73,-1 0-118,1-2-140,0-1-907,4-2 359,-2-1-276,2-2-256,-2-2 1590,2-2 0,-5 1 0,0 0 0</inkml:trace>
  <inkml:trace contextRef="#ctx0" brushRef="#br0" timeOffset="49801">18705 8030 9089,'0'-11'745,"0"2"-493,-2 9 44,0 0 18,-2 2 358,-1 5-336,-1 0-39,-1 4 381,-7 18-611,6-10-39,-5 14-28,9-17-28,0 7-11,2-7 22,-1 5-5,3-7-29,-1 0-21,1-2-46,2-1-62,1-1-447,6 1-4626,13-4 5253,-8-2 0,5-3 0,-16-2 0</inkml:trace>
  <inkml:trace contextRef="#ctx0" brushRef="#br0" timeOffset="50145">18860 8021 9629,'-15'32'16,"1"1"1,-1-4 0,6-5 623,13-9-635,-1-3 18,4 3-7,-1-5-3845,2-1 3862,-1 1 901,2-1-766,5 4 145,-6-5-207,4 1 17,-8-5 56,-2-2 40,-1 1 16,0-2 3376,-1 1-3454,-2 0-96,-1-1-44,-2 1-34,-3 1-55,1 0-46,-3 0-745,-12 5-72,2-1 302,-4 1-2924,5-2 3557,11-3 0,1-1 0,6-1 0</inkml:trace>
  <inkml:trace contextRef="#ctx0" brushRef="#br0" timeOffset="50428">18943 7958 13116,'12'43'326,"0"0"1,-2-3 0,0-6-70,-3-16-83,0 2-23,1-2-39,-1 2-39,1-3-45,0 1-11,-1-2-62,-1-1-56,-2 0 17,0-2-78,-3-1-12,-1-2-151,0-1-117,-2-2-140,-2 0-124,-2-2-123,-1-2-151,-1 0-252,1-2 1232,-1-1 0,5 0 0,-1 0 0</inkml:trace>
  <inkml:trace contextRef="#ctx0" brushRef="#br0" timeOffset="50784">19347 8111 9346,'3'3'980,"0"-1"2510,-3-2-3199,10 2-78,-4-2-101,10 1-6,-4-5-27,2 0-57,1-1 17,1-1-28,1 0 12,1 0-34,9-2-12,-7 2-89,5-2-61,-9 3-147,-3 1-1371,4-2-1171,-8 2 2862,0 0 0,-7 2 0,-1 2 0</inkml:trace>
  <inkml:trace contextRef="#ctx0" brushRef="#br0" timeOffset="51275">20030 7920 9537,'-1'-10'739,"0"3"-403,1 7 1345,0 0-1530,24 59-2855,-15-37 2749,5 11 0,-1 1 472,-4-14-472,-3-5 11,1 4 11,-4-7-5,-1-1 10,-1 1 2460,-4 10-2404,-1-10 261,-3 9-372,-2-14-17,0 0-129,-8 1 23,2-3-23,-5 2-33,4-4-337,-5 0-364,1-1 258,3-1-207,5-3-257,8-1-1754,3-1 2823,0-1 0,1 3 0,0 0 0</inkml:trace>
  <inkml:trace contextRef="#ctx0" brushRef="#br0" timeOffset="51800">20243 7758 9016,'2'-5'902,"0"0"1371,-2 5-2132,3 57-1943,-3-33 1880,2 11 1,0-1 61,-1-12 187,1-1-198,0 0-62,2 1-11,0-2 392,4 7-448,-2-9-135,7 9 107,-8-16 997,3 3-997,-5-11 389,-2-1-580,1-2-150,0-6 172,0 1 18,1-6 50,-1 2 28,0-1 0,1-2-33,1-6 22,2-3 78,1 0 12,1 2-6,-1 7 6,1 3-12,0-1 0,1 3 40,1 0-6,-1 2 6,1 1 27,1 0-22,-2 2 79,6 0 22,-1 3-39,1 2 11,-3 2 0,-4 2 17,-1 1 22,-1 0-6,-1 2 12,-1 1 23,0 1 66,-2 6-89,-1-3 6,0 5 189,-7 3-279,0-9 56,-6 6 5,2-11-50,-2 0 6,0-1-40,-2 0-61,-1-2-17,-1 1-5,-1-2-91,0 0-21,0-2-68,2 0-56,1-1-73,1-2-72,3 1-180,3-1-257,2-1 879,3-4 0,1 4 0,1-4 0</inkml:trace>
  <inkml:trace contextRef="#ctx0" brushRef="#br0" timeOffset="52086">20636 7814 9106,'6'-6'1310,"-1"1"-683,-5 5 1737,0 0-2258,-22 39-732,14-23 671,-17 32-11,21-32 245,-1 18-246,3-13-5,1 13-16,4-18-1,4 3-95,1-5-79,4 1-94,-2-7 469,2-1-632,0-2-51,0-2-128,1-1-1254,4-3 1853,-2-3 0,-3 2 0,-4-3 0</inkml:trace>
  <inkml:trace contextRef="#ctx0" brushRef="#br0" timeOffset="52403">20869 7840 11015,'-17'27'79,"1"0"0,-10 18-6,26-37 623,2 0-590,0 1 262,2-1-189,0 0 270,4 5-286,-2-4 423,5 7-457,-5-8-34,2 4-5,-4-5 156,-1 8-156,-3-3-129,-3 2-12,-2-4-262,-5-2 33,2-2-163,-3 2-111,3-5-135,-1 0-1014,-2-2 639,3 0 1064,-3-1 0,7 0 0,0 0 0</inkml:trace>
  <inkml:trace contextRef="#ctx0" brushRef="#br0" timeOffset="52674">20910 7628 4818,'18'42'522,"0"1"1,3 13 0,-5-5 1341,-9-17-1822,-1-4 0,-1-1-3,-4-3-50,0-1 1460,-2 0-1696,-5 6-38,0-7 848,-5 4-1011,1-10-112,-1-1 2255,-9 7-1695,-1-4 0,-2 0 0,1 1 0,-13 7 0</inkml:trace>
  <inkml:trace contextRef="#ctx0" brushRef="#br0" timeOffset="53287">19080 8532 7632,'-3'1'39,"0"-1"1468,3 0-1266,3 7 11,2-6-5,3 6-23,3-7 229,9 0 191,18-2-364,12-4-1318,4-3 1105,0-1-33,-10 0-12,5-2-5,3-1-12,-25 6 1,1 0-3,0 0 0,0 1-15,2-1 1,-1 0 14,0 1 0,0 0-776,0 1 0,0-1 784,-1 1 1,1 0 32,8-1 1,0 0 34,18-3-49,-21 3 1,-1 1 115,7-1-23,-2 1-16,-6 0 5,-2 1-67,-6 0 11,-4 1-5,-4 1-23,-5-1 0,-4 2 963,-3 0-1154,-3-2 1559,-4-1-1631,-2 0-39,-1 0-57,0 2-1601,-7-2 1271,5 3-213,-7-1-1215,10 2 2089,-1 0 0,4 0 0,0 0 0</inkml:trace>
  <inkml:trace contextRef="#ctx0" brushRef="#br0" timeOffset="54511">19667 8599 6971,'0'-7'846,"0"2"2022,0 5-2420,-27 7-235,17-1-23,-22 6-16,25-2-23,-1 2-50,0 2-34,0 1-6,0 1-61,2 1 23,1-2-18,1 1-10,2-1 22,1 0-34,2 2 22,2-4 12,3 0 22,2-7 34,2-1 1,3-3 4,1 0-11,1-2 23,3 0 5,0-3 0,2-2 68,1-3-7,1-1 29,-1-2 6,1 0 10,-1 0-50,-1 0-11,-1 1-11,-3 1-45,-2 1 0,-2 2-11,-3 2-23,-3 0 1,-1 1 10,-2 1-10,-2 1-174,0 0 22,-4 0 17,0 1-51,-2-1-38,2 1-85,1 0-78,0 0-1512,-2-3 1248,2 2-116,-1-2-130,2 2-236,1-1 1082,0 0 0,0 1 0,0 0 0</inkml:trace>
  <inkml:trace contextRef="#ctx0" brushRef="#br0" timeOffset="60367">21444 8175 8606,'1'-6'959,"1"0"-550,-2 6 2206,0 0-2497,-4 25-17,3-9-28,-4 22-45,3-14 22,-1 0 23,-1 12-28,1-9-17,0 8 0,0-12-28,1-1 28,0 0-28,0-2 28,0 0-12,1-3-16,1-1 0,0-2-16,0-2-7,0-3 18,0-2 5,0-2 28,0-3-40,0 0-27,0-7 22,0-1 29,0-5-12,0-1 5,0-1 23,0-3-17,0-2 1,1-2 16,0-1-40,1-2 1,1-1-34,3-14-27,3-7-224,-3 15 1,1 1 300,5-19 23,1 4-16,-1 17 16,-1 2 61,7-5-50,-4 10-5,5-3 5,-6 12-22,-1 2 50,5 4-28,-3 5 6,0 4 28,-5 6 28,-4 3-40,-1 4 18,-2 2-40,-1 2-17,-1 3 34,-2-1 535,-5 15-591,-1-10-17,-4 9 34,3-12 6,-2-2-23,0-2 22,0-1 12,-2-2-1,1-2-22,-1-2 23,0-1-23,1-1 28,0-2 23,2-3 0,0 0-23,3-2 22,1-2-10,2-1 10,1-1-61,2-1 0,8-4 0,-3 3 0,6-3 0,-3 4 23,0 0 16,0 1-39,0 2 0,0 2 22,1 1 6,-1 2-16,6 4-24,-3-2-16,4 3 79,-4-4-12,0 0 6,1 1-17,-1-2 22,0 1-27,0-1-12,-1 0-11,0-2-123,-3 0-23,1-1-56,-2-2-122,-2 0-130,-1-1-156,-1-1-395,0 0 1,0-1-1</inkml:trace>
  <inkml:trace contextRef="#ctx0" brushRef="#br0" timeOffset="61243">21851 8247 11144,'-21'-6'28,"3"3"-28,18 4 11,-1 1 12,1 0-1,-1 0 6,1-1-6,-1 1-22,1 0 12,0 0 32,-1 0 85,1-1 1714,-1 0-1742,4-3 145,2-1-106,2-1 0,1-1-33,0 1 50,1 0-96,3-1 34,8-1-106,5-2-62,1 1-61,0-1-79,-9 4-56,-2 0-95,-1 2-44,-2 0-169,-2 1-197,-2 0-234,-3 1-196,-1 0 1204,-2 2 0,-1-2 0,-1 2 0</inkml:trace>
  <inkml:trace contextRef="#ctx0" brushRef="#br0" timeOffset="61428">21777 8404 11362,'34'-3'145,"-1"0"1,-2 1 0,-5-1-146,-4-1-134,-5 1-135,5-2-207,-7 1-448,-1 0-1563,-1-1 2487,-1 0 0,-6 2 0,-2 1 0</inkml:trace>
  <inkml:trace contextRef="#ctx0" brushRef="#br0" timeOffset="62020">22452 7979 12046,'-34'11'291,"1"-1"0,2-1 1,6 1-51,14 3-5431,-10 15 5262,9-9-16,-6 12 981,11-15-1026,2 0 892,0-1-903,3-1-33,0 0-12,2-3 3235,2 0-3224,2-3 515,3-2-532,2-3 6,3-2 23,17-9 11,-10 2 22,13-9-11,-15 4 22,-1-2 12,0 1 16,3-7-61,-6 4 45,3-3-12,-7 6-11,-1 0 34,-2 2 62,1-4-23,-3 5 11,1-1-17,-3 4-5,0 3-28,-1 1 95,0 2-129,-1 4 62,0 1-12,-2 6 1,0 0-34,-1 1-6,-1 2-10,0-1-12,1 2-34,-1 6-352,2 6 106,1-4-96,3 1-156,2-13-213,2-2-336,0-2-576,2-1 1657,1-3 0,-3-1 0,-1-1 0</inkml:trace>
  <inkml:trace contextRef="#ctx0" brushRef="#br0" timeOffset="62301">22726 7917 14947,'-18'38'330,"0"-1"1,1 2 0,3-5-247,9-14-67,0 8-17,3-3-51,2-6-78,6 11-89,1-13-51,6 2-101,-2-8-44,2-2-102,1-1-161,1-3-2969,13-1 3646,-9-4 0,2 0 0,-14-1 0</inkml:trace>
  <inkml:trace contextRef="#ctx0" brushRef="#br0" timeOffset="62634">22959 7954 8796,'-26'37'317,"0"1"0,2-5 1,7-6 1659,16-15-1865,1-3 747,2 0-747,1 0 416,2 1-416,1-1 1264,0 1-1292,2-1 0,-1 2 17,0 0-17,0 0 56,5 7-124,-4-7 24,3 5-24,-8-11 24,-1 0 16,-2-2-68,-1 0-60,-2 0-281,-5 1 67,0-2-72,-4 1-135,3-2-201,-1-1-158,1 0-1371,-6-1 755,4 1-1041,-2-2 2509,7 1 0,2-1 0,2 2 0</inkml:trace>
  <inkml:trace contextRef="#ctx0" brushRef="#br0" timeOffset="62892">22933 7820 12897,'33'28'326,"0"1"1,-2-3 0,-7-2-75,-14-2-68,-1 0-72,-2 3-95,0-1-17,-3 0 210,0 6-888,-2 1 196,-3-3 67,-1-4-985,-5-5 470,1-6-117,-4 2-113,3-6 1160,-3-1 0,5-4 0,0 0 0</inkml:trace>
  <inkml:trace contextRef="#ctx0" brushRef="#br0" timeOffset="63241">22482 8471 7993,'47'-13'457,"1"-1"1,-9 3 0,-3 1-144,8-3-57,-12 3 1677,2 1-1509,14-5-212,-12 5-2972,10-3 2971,-18 4 1,-2 1 760,-2 0-815,-2 1 10,4-1-90,-7 1-78,1-1 17,-11 3-50,-2 0-29,-1 0 557,-2-2-669,-2 2-151,-1-2-134,-1 4 3166,0-1-3368,-3 1-664,-3-1 457,-1 2-1042,-7 0 1910,1 3 0,3-2 0,2 2 0</inkml:trace>
  <inkml:trace contextRef="#ctx0" brushRef="#br0" timeOffset="63868">22814 8593 10718,'-33'9'980,"5"0"-739,18-2 141,-4 5-248,3-1-33,-4 4 11,0 4-107,4-4 1,-4 6-34,4-1 17,4-5 5,0 5 79,5-5-34,2-4 34,2 1 39,7-2 6,0-4-62,6 2 5,-3-4-10,2-1-23,1-1 33,1-1 62,11 0-50,-6-3 34,7 0-12,-9-2 17,0-2 5,-1 1-10,0-1 22,-2 1 22,-2-1 6,-2 1-45,-1 0 162,4-2-162,-7 4 34,3-2-51,-8 4 22,-2-1 220,1 2 285,-2-1-477,1-1-128,-1 1 0,0-2-51,0 3-95,-1-2-44,1 1-102,-1-1-128,1 1-6,-1 0-101,0 0-55,0-1-85,0 0-156,-1-1-169,1 0-1433,-1-1 2408,1 0 0,0 1 0,0 1 0</inkml:trace>
  <inkml:trace contextRef="#ctx0" brushRef="#br0" timeOffset="64633">21722 9342 8920,'0'-9'729,"0"1"-416,0 8 2930,0 0-2817,2 9-51,-2 2 23,3 9-51,-1 1-5,0 2-46,0 2-71,-1 0-40,0 1-73,1 1-84,-1-2-28,1-1 17,0-3-45,1-2-56,-1-2-583,6 6 381,-3-10-28,4 5-1142,-3-14 493,-1-1-129,0-2-174,0-3 1266,-1-1 0,-1 0 0,0 0 0</inkml:trace>
  <inkml:trace contextRef="#ctx0" brushRef="#br0" timeOffset="65244">21994 9333 9660,'3'0'840,"0"0"2991,-3 0-3512,1 55-61,-2-36-146,2 13 0,-1-2 45,-1-19-73,0-1-28,0 0-40,1-1 85,-2 1-61,1-4 89,0 0-146,1-4-67,0-9 45,0 2-51,0-8 34,0 4-40,0-2 7,2 0 22,1-2-6,1 1-11,1-2 28,1 1-17,0 1-17,-1 0 51,4-3 28,-3 6 50,3-2-28,-3 7 1,1 0 16,0 2 11,0 1-56,0 1 62,-1 1 11,3 4 0,-2-1-28,2 3-11,-4-1 11,0 1 56,-1 1-17,1 5-6,-2-3-21,2 6 16,-3-5 0,0 1 62,0 0-118,-1 0 28,0 0 11,-1-1-67,0 0 112,0 3-179,-2-1 38,0-3-4,-1-4 21,0-6 12,1 0 0,-1 0 40,1-1-108,0-2 7,2-3-107,1-11 95,1 5 23,2-9 27,0 9-27,0-1 95,2 0-68,-1 1 40,1 0 11,0 2-17,0 1 17,1 2 51,3 1-63,-2 2 24,2 2-1,-3 2 17,-1 0-28,0 2 0,-1 1-28,0 2 5,0 0 46,-1 2-57,0-1-27,0 2-63,-1 0-49,0 0-74,-1 0-66,0 1-124,0 0-179,1 0-163,-1-1-263,0 1-257,0-1 1299,1 1 0,-1-5 0,0 0 0</inkml:trace>
  <inkml:trace contextRef="#ctx0" brushRef="#br0" timeOffset="65482">22394 9423 10366,'33'-10'-146,"0"1"0,21-6 1,-48 14-40,0 1-33,-2 0-79,-1 0-102,-1 1-211,-1 1 610,-1 4 0,0-3 0,-1 2 0</inkml:trace>
  <inkml:trace contextRef="#ctx0" brushRef="#br0" timeOffset="65677">22396 9422 13044,'49'23'-189,"1"0"1,-5 1 0,-10-12-691,-25-20 395,-4 3-922,1-2 409,-5 3 1,-1 1-1,0 1 1</inkml:trace>
  <inkml:trace contextRef="#ctx0" brushRef="#br0" timeOffset="66352">22934 9341 7279,'-8'-3'1355,"2"0"-1035,6 3 1388,0 0-1545,-2 3-12,5-2 11,-2 2-16,8-5 16,0-1 29,1 0 5,3-3 409,12-5-364,-3 0-230,13-6-84,-17 8-44,-2 3-51,-12 4-96,-1 1-554,-2 1-1002,-1-1 1820,-2-1 0,2 1 0,-2 0 0</inkml:trace>
  <inkml:trace contextRef="#ctx0" brushRef="#br0" timeOffset="66913">23204 8995 8562,'0'-5'801,"0"0"2857,0 5-3373,-5 49-2344,4-25 2176,-2 7 1,1 1 90,2-6 350,0 0-480,0-1-95,0 1 79,-1-2-12,1 1-22,-1-2 489,0-1-517,0-2 0,0-2 0,0-2 51,1-2 1177,-1-2-1217,1-2 295,0-1-328,0-3 9,0-2 2,0-2-12,0-2-27,0-3-12,1-1 34,0-4-22,2-1-34,7-14 11,-3 8-100,11-16 111,-7 15 28,3-4 12,-3 7-17,0 1 5,-1 3 12,1 0-23,0 2-17,4-1 40,-2 4 11,2-1 33,-5 4-22,0 0 11,0 3 34,-2 0 6,1 3-7,-2 1 7,-1 1-29,-1 0-22,-1 1 23,-1 0 21,-1 1-4,-1 1 49,0 0-5,-1 1 0,-2 0 39,-3-1-33,-2 1 56,-1-1 27,-1 0 40,-2-1 73,0 0-130,-1-1-27,-1-1-100,0 1-29,-1-1 0,0 1 0,-2-1-46,2-1-26,-1 0-52,3-1-21,0 0-68,3-2-22,1 0-28,2 0-118,1-2-118,3-1-1024,0 0 548,2-3-156,2-1-343,3-3 1474,4-2 0,-4 4 0,0 0 0</inkml:trace>
  <inkml:trace contextRef="#ctx0" brushRef="#br0" timeOffset="67240">23559 9068 14381,'-31'36'656,"5"-3"-561,19-17-11,1 1 17,0 0-57,0 2-32,1-1 32,2 0-32,0-1 16,1 1 0,1-2 5,0-1 24,2-1 27,1-2 5,2 0-27,3-3 5,2 0-67,14 3-129,-8-7-498,15 3 207,-15-7-84,4-1-51,-8-3-27,0-1-68,-1-1-90,0-2-105,-1-1-124,-1 0-163,0-1 1132,1-2 0,-5 6 0,0-1 0</inkml:trace>
  <inkml:trace contextRef="#ctx0" brushRef="#br0" timeOffset="67557">23778 9060 8517,'3'-6'1020,"-1"2"2660,-2 4-3524,-16 28-4,11-16-35,-13 24-44,17-23 5,-1 0 18,2-1-35,-1 0 51,1-1-56,2 0 34,0-1-17,1-1 27,1 0 35,0-1-62,0 0 27,0-1 1,0 0 17,1 1 67,-1-1-17,-1 0-12,0 1-55,-1-1-5,0 0-40,-1 1-11,0-2 5,0 1 29,-3 1-96,-4-1-168,0 0-465,-8-1 196,6-3-139,-4 1-102,3-1-134,1-2-146,0 0-72,0-1-118,2 0-515,0-1 1680,2-1 0,2 1 0,1-1 0</inkml:trace>
  <inkml:trace contextRef="#ctx0" brushRef="#br0" timeOffset="67808">23768 9003 13597,'22'22'459,"0"-1"1,13 13-371,-27-8 7,-3-8-35,1 1-33,-2 0-17,1 1-61,-2-2 11,0 1-45,-2-2-51,0 1-458,-3 4 134,0-5-90,-3 3-129,-1-7-134,-1-1-129,-1-1-140,0 0-521,-1-1 1602,2-1 0,2-4 0,1-2 0</inkml:trace>
  <inkml:trace contextRef="#ctx0" brushRef="#br0" timeOffset="68168">23345 9600 8752,'-5'2'561,"0"0"2076,5-2-1953,59-22-325,-33 11-203,11-3 1,0 0 157,-10 2-688,1-1 721,0-1 22,2 0-100,0 1 90,-1-1-34,0 1 140,-1 1-191,-1-1-100,-3 2 41,-3 0-75,6-1-140,-10 3-28,3-1-68,-10 6 12,-3 0-28,-2 1 289,-2 1-485,-1 1-2359,-1 1 1849,-5 0 6,0 0-50,-3 0-45,0 1-237,0 2-1252,0 0 2396,2 1 0,2-2 0,1-1 0</inkml:trace>
  <inkml:trace contextRef="#ctx0" brushRef="#br0" timeOffset="68701">23597 9657 8074,'6'3'863,"-1"-1"-493,-5-2 2531,0 0-2335,-18 14-331,11-7-27,-16 12-63,16-11 6,-1 1-22,-1 1 0,1 2-56,-3-1 5,2 1-16,-1 1-40,0 0 34,1 0 0,1 1-56,2-1 0,1 4-45,3-3 68,0 1-1,4-4-5,2-2 17,2-1 5,3-1 11,2-1-5,2-1 117,10-1-72,-4-2 117,19 0-78,-15-3 0,11-1 39,-11-2-23,1 0-49,-3-1-7,0 0-61,4-1-28,-8 1 29,2 0-75,-9 2-222,-1-1-46,-4 2-5,0-2-163,-4 3-162,-1-1-179,0-1-214,0 1-2127,-2-2 2316,-1 1 0,-1 0 0,2 2 0</inkml:trace>
  <inkml:trace contextRef="#ctx0" brushRef="#br0" timeOffset="69838">23132 7518 8444,'-7'0'510,"2"0"1484,5 0-1820,48-7-1189,-22 4 1090,14-2 1,5 1-34,-16 2 0,1 0 6,10 1 0,1-1-1021,-7 1 1,-1 0 991,-1 0 1,-1 1 8,13 0-439,-2 0 433,-1 2-772,-3 0 795,-3 2 191,-3 0-202,-5 2-17,-3 2 22,-3 0 1469,-4 1-1436,-4 2 1329,-3 1-1244,-3 3 1199,-2 3-594,0 32-404,-3-11-650,-1-7 0,-2 2 645,-2 16-1752,-3 6 1460,2-25 1,0 0-6,1 2 0,-1 0-34,1 2 1,0 0-18,0 1 1,0 0-753,1 1 1,0-1 746,0 2 0,1-1-9,0 0 1,1-1-6,-1 1 0,1-1 22,0-1 1,1 0-289,1 0 0,0-2 302,0 1 1,1-2 41,0-1 1,1 0-51,1 11 0,1-1-9,-2-11 1,1 1-10,2 6 0,1 4 1,0-4-6,-2-9 1,0 0-6,4 14 0,-1-2-25,2 0-6,-1-2 17,-1-1 28,2 12-28,-2-13 56,0 9 361,-2-18-405,-1-1 1098,-1-3-1065,1 0 39,-1-2-28,0 0-28,1-1 1763,-2 0-1836,1-1 28,-1-2 979,1-2-950,-1-2 603,0-2-587,0-1 266,-1-2-221,2 1-28,-2-2-6,1 0 34,-3-4-6,1 0-22,-2-1 11,1 1-56,-1-1 28,0-1 0,1 1 28,-1-1 11,0 1 263,-1 0-189,-1-1-7,-1 1-27,-1-1 5,-2 1-6,-1-1-33,-3 1-12,-2 0-16,-4 1 0,-1 0 17,-4 1-34,-3 0 0,-2 1-17,-2 0-17,-2 0 68,-1 1-648,-1-1 598,1 0-52,-14 2-10,11-1-51,-10 0-902,-2 0 460,18-3-135,-12 1-95,22-3-62,1 0-1153,-5-2 689,4-1 1327,-5-1 0,14 1 0,1 0 0</inkml:trace>
  <inkml:trace contextRef="#ctx0" brushRef="#br0" timeOffset="72095">21537 9585 8948,'3'-2'286,"0"1"-174,-2 1 107,0 0 38,1 0 516,-1 0-549,1 0-45,-1 1 79,0 0-51,0 0-134,1-1-39,-1 1-18,0 0 80,1-1-12,-1 0 1031,1 0-947,0 0 16,-1-1 203,0 0-85,0-2-173,-1 2 28,0-1 162,0 1 90,1-1 387,-1 1-763,-1 5 29,-1-2-29,-1 5-66,0-1 83,0-1-16,-1 1-6,-1 4 5,0-1-33,-2 5 34,0 0 44,0 3 85,-10 18-51,3-5-838,-7 16 743,3-11-981,0 3 947,-2 2 62,0 2 274,-1 4 129,0 5-196,11-25 0,-1 2 126,-9 21 0,0 0-359,7-19 1,1 1 55,-8 15 1,0-2 9,0-2-1118,0-1 1139,0 2-106,-1-1-311,0 0 289,1 0-32,7-15 1,1 1 63,-6 10-33,-2 7-16,10-23-51,2-4 907,3-6-873,2-2 1159,1-4-1064,1-2 363,0-1-307,1-2 653,2-5-765,0 1-22,1-4 39,-1 3-123,0-2 5,0 2 17,-1-3-56,0 4 57,-1-1-511,1-2 141,-1 1 291,0-1-40,0 3-10,0 1-786,0 1-301,-1 0 320,0 0 357,0 0-11,-1 0 45,1 0 79,-2 1 83,2-1 63,-2 1 66,0 0 51,0 0 38,0 0 68,0 1 12,-2 0 301,3 0-66,-2 0 303,4-1-225,0-2 17,0 1 873,0-2-778,0 2 3165,1 0-2790,-5 11-370,0-2-32,-5 11-107,1-6 50,0 3-56,-2 2 5,1 1 18,-3 2-68,0 0 0,-1 1 6,0 1 11,-2 2-6,1 0 73,-1 3 57,0 2 548,-8 19-1709,5-9 1067,5-14 1,1-1-36,-5 10-824,-1-2 846,2-2-23,0-2-16,1-1-68,0-1-339,2 0 339,0-3-137,2-2 31,2-5 1116,2-3-1116,2-4 929,3-4-884,1-2 318,0-3-1193,1-1-292,0-7 517,0 1-2257,-2-19 1730,2 10-83,-1-11-29,1 10 1328,0-3 0,0 8 0,0 2 0</inkml:trace>
  <inkml:trace contextRef="#ctx0" brushRef="#br0" timeOffset="72728">20605 11048 7442,'-1'-3'604,"-1"1"3541,2 2-3842,-10-44-34,8 32 73,-7-32 10,11 44 68,0 2 34,0 2 5,1 5-61,0 3 437,1 26-645,-2-10-786,0 19 708,-1-19-17,-1 0 6,0-1-12,-3 11 74,0-10-124,-2 8 11,1-14 6,1 1-22,-1-2 95,-4 14-112,3-14 39,-2 10-23,4-19 726,1-1-686,1-1-73,0-2-17,0-1-17,1 2 51,0-3-56,0 1 39,2-3-17,0 0 17,2 0 17,1-1 56,3-2-34,0 1 28,4-2 6,-1-1 50,7-4-106,-3 0 22,12-6 40,-2 1 122,9-5-3514,-6 3 3352,1-1 62,-7 3-351,0-2 289,1 0 62,-2 0-79,0 1-5,-2 0 22,-2 2-56,-3 1 17,-3 0 56,-2 2-56,-3 0 3299,-2 1-3277,-1-2 282,-1 2-304,-2-1-123,0 3 67,0 1-67,-1 0-11,-1 1-68,0 0-16,0 0-23,0 1-28,1 0 0,-1 0-84,1 0-414,0 0 363,-1 0-464,1 0 437,-1 0 45,0 1-40,-1-1 1,1 2-12,0-2-51,0 1 6,0-1-44,-1 0-28,0 0-650,-2 0 508,1 0 696,-2 0 0,4 0 0,-2 0 0</inkml:trace>
  <inkml:trace contextRef="#ctx0" brushRef="#br0" timeOffset="76854">14820 9226 6232,'1'8'1098,"0"-1"-678,-1-7 1708,0 0-2083,1-3 0,0 2 5,0-4 1,1 1-12,0-1-5,0 0-6,0-1-23,-1 1 18,1-1-1,0-1-5,0 0-12,0 0 12,1-7-17,0 3-22,2-12 16,-2 7 1,3-6-1,-2 4-11,4-14-5,-2 8 11,2-11-23,-1-5 6,-2 12 0,0-1 11,2-20-893,-2 20 1,-1 1 892,-1-1-5,2 0-12,-1 2-10,0 2 4,0 1-32,1-8 44,-2 9 16,-1-7 12,-1 12 0,-1 1 6,0 3 5,0 2 28,0 2-5,0 3 1807,-1 2-1818,0 2-23,-1 2 5,1 0 12,-1 1-28,1 0 11,-1 1 6,1 0-12,-1 1 6,1 2-6,-1-1 1,1 2 5,-1-1 5,1 0-10,-1 1 5,1-2-17,-1 1 6,1-2 0,0 1-17,1-2-112,0 0 140,2-6 11,0 2-17,1-5 12,-1 3 5,1-3-17,-1 2 6,0-2 12,0 2-18,1-3 0,0 2-10,0-3 4,-1 3 24,0-1-12,1 0 0,0-1 0,-1-1-6,1-1 0,0 0-10,1-15 4,0 9 1,0-12 0,-1 11-6,-1 0-28,3-17 29,-2 13-7,2-11-5,-3 18 0,0 2 17,0 1-6,-1 2 17,1 1 0,-2 1-5,0 1 5,1 0 5,-1 2 6,0 0-5,0 0 0,0 1 5,0 1 6,0-1-12,0 2 1,0-1-6,1 1-224,-1 1 229,-3 2 12,2-1 28,-2 1-45,3-3 6,0 0 16,0-3-16,0 2 10,0 0 1,0-1 11,0-1-5,0 1 5,-1-1 22,0 2-33,0 1 5,-1 0-5,0 2-6,0 0 12,-1 0 5,1 0 22,-2 2 6,1 1 84,-4 8 45,0 5-51,-2 1 6,0 3-22,2-4 11,0 1-23,-1 1-39,0 1-11,1 0-22,0-1-12,1 0 1,0-2 10,1-2 18,0 0-35,1-4 1,1-1 84,1-5-73,2-2 17,-1 0-23,3-6-33,0-1 0,2-6-12,1 0 18,0-1 5,1-2-23,0-1 7,0 0-7,0 0-22,2-8 1,1-1-24,3-12 63,-3 10 5,0-1 5,-4 12 7,-1 1-1,0 2 22,0 2-5,0 2-5,-2 1-6,1 2-17,-1 2 0,-1 2 11,1 0-6,-1 1 18,1 1 44,1 3 28,0 1 23,0 4 72,5 10-145,-3-4-17,17 26-39,-11-23-45,19 14-17,-15-24-45,6 0-44,-6-6-62,1 0-50,-2-2-533,4-5 146,-5 0-415,3-6 1076,-6 1 0,-4 4 0,-1 0 0</inkml:trace>
  <inkml:trace contextRef="#ctx0" brushRef="#br0" timeOffset="77723">14466 6823 7405,'39'-8'76,"1"0"1,-3 1-1,-3-1-14,1-3-1589,4-1 1566,3-1 6,4-1 5,1-2 12,2-1 5,2 0 17,0-2-6,1 1 1,-1-3 5,1 2 12,-1-1-1,-1-1 11,-3 1-11,-2 0-716,-3 0 683,-2 1-34,-4 1-22,-3 3-12,-5 4 629,-3 2-651,-5 3-17,-4 2 120,-5 1-120,-3 3 917,-3-1-928,-3 1 1243,-6 3-1305,-2 1-45,-5 4-67,-2 2-72,-3 1-73,-2 2-45,-2 2-935,-2 1 744,-2 0-165,1-1 1,9-6-1,5-3 1</inkml:trace>
  <inkml:trace contextRef="#ctx0" brushRef="#br0" timeOffset="77984">14653 6974 7834,'-30'15'579,"1"0"1,-16 9-417,51-25-6,6-2 151,16-5-179,-2-1-6,15-6-34,-5 1-1379,-6 1 1,1 1 1339,20-9-28,-16 7 1,0-1-307,17-6 303,-26 11 1,1-1-355,-1 0 1,1 1 362,26-11-11,-2 1-6,-2 0-5,-3 3-6,-4 1-11,-2 1-6,-4 2-78,5-1-12,-14 4-27,2 2-465,-14 6 336,-9 2 2247,-1 3-2488,-7 3 86,-2 0 418,-2 1 0,2-3 0,1-2 0</inkml:trace>
  <inkml:trace contextRef="#ctx0" brushRef="#br0" timeOffset="116378">6374 11136 8421,'-23'20'583,"4"-3"-268,17-15-203,0 0 35,1 1-69,0 0 24,0 0-24,1 1 76,0 1-53,1 0 22,2 1-5,4-1 246,18 1-258,-5-3-462,17-2 435,-8-4-12,3-3-11,4-4-23,2-2-27,3-2-1773,0-2 1772,2-1 1,-1 0 11,0-1-3,-15 8 0,2-2 36,6-1 1,0-1-29,-5 4 0,-2-1 14,3-1 1,-2 2 19,-1 0 6,-2 1 11,-1 0 100,6-2-94,-8 2-1,4-2-28,-10 5 23,-2 0 45,2-1-73,-6 3 390,2-1-362,-7 2 1856,-2 2-1845,-1-1-17,0 1-16,-2 1 1035,0 0-996,-8 3-90,4-1-101,-9 3 6,8-2 11,-1 0-101,1 0-17,1-1-38,-1 0-108,3 0-5,-2 0-56,0 0-67,1 0-649,-1-1 464,1 0-102,-1 1-295,2-2 1058,-1 1 0,1 1 0</inkml:trace>
  <inkml:trace contextRef="#ctx0" brushRef="#br0" timeOffset="122609">19071 5934 5784,'0'0'0</inkml:trace>
  <inkml:trace contextRef="#ctx0" brushRef="#br0" timeOffset="124496">18805 5975 5969,'8'-1'213,"-2"0"-168,-6 1 201,0 0-224,48-9-10,-31 6-508,37-6 502,-43 8-1,-1 0-3135,1 0 3142,0-1-1,1 1 0,0-2-5,0 2-6,1-1 5,0-1 257,0 2-262,2-2 3397,8 0-3397,-5 1-5,19-2 5,-5 0 0,1 0 0,-6 0 0,-13 3 0,0-1 0,-1 1 5,0 0-5,1 0 0,-1 0 6,0 0-6,0 0 5,1 0-5,0 0-5,1 0 5,-2 0-6,1 0 6,0-1 0,0 1-5,0-2-1,0 2 6,1 0 0,-1 0-6,1 0 6,0 0-5,0 0 5,0 1 0,6 0 0,-5 0 5,5-1 1,-5 1 0,5-1-1,-4 1 6,5-1-5,-6 1 0,0 0-6,0-1 0,0 0 5,0 0-5,0 1 0,0-1-5,0 1 5,-1-1-6,1 0 6,-1 0 6,1 0-6,-1 0 5,1 0-5,1-1 0,-1 1 0,1-2 6,-1 2-6,1-1 0,0 1-6,-1-1 6,9-1 6,8 0-6,2 0 5,-2 0 7,-4 1-12,-13 1-6,10-1 6,-11 1 0,5 0 6,-7 1-6,0 0 0,0 0 0,-1 0 0,-1 0 0,1 0 5,-2 0-5,-1 0 6,0 0-1,1 0-5,-1 0 0,1 0-5,1 0 5,-1 0-6,3-1 6,-2 0 0,0 0 0,-1 0 0,1-1 0,7-1 0,-6 2 0,9-1 0,-12 1 0,4 1 0,-5 0-5,1 0 5,0 0-6,0 0-5,0 0 5,1 0 6,0 0-5,-2 1-1,5 2 6,-3-2 0,3 2 6,0-1-1,-4-1-5,4 1 6,0 0-6,-3-1-6,3 2 6,-3-2-5,-1 2 5,1-1-6,16 5 6,-12-1-6,16 5 6,-19-5-5,2 2-1,-4-2-5,-1 1 5,0 0 6,0 2 12,0 0-1,-1 1 6,1 2-1,-1 0 1,0 1 56,4 15 22,0 9-39,-1 0-3381,-2 0 3404,-5-16-627,-1 2 615,1 1-397,0 2 386,0-1-22,1 1-12,1-1 1,-1 0-6,2 0 33,1 12 2880,1 3-2911,-4-7 1,0 0-14,2 13 10,-4-12 1,0-2 300,-1-1-306,-1 8 0,1-15-5,-1 0 10,0 0 1,-1-1-6,0 0 1,-1-1 614,-1 9-621,0-7-5,-2 6 6,3-10-1,-1-1 1,1-1-6,1-1 0,0 0-6,1 1 628,0-1-617,0 0-3391,0-1 3386,1-1-1004,1-1 1004,0-2 0,0-1 5,0 0-5,0 0 11,-1 0-11,0 0 6,0 0 2891,0 0-2897,-1 0 1510,1 0-1521,-1 6 0,0 2 5,0-1 1,0-2 5,0-6-6,0-2 12,0-1-6,1 1 5,0-1 1,0 1 5,0-2-11,-1-1 6,1-2-1,-1 1 18,0 2-6,1-2 5,-2 1 12,0-2 5,0-1 6,-1-1-6,-2 0 0,1 0-5,-2-1-1,-2 1 6,0-1-5,-1 0 11,0 0 5,-1 0 1,0 0 66,-3 0-66,3-1-12,-2 1-17,3 0-5,0 0-11,0 0-6,1 0 0,0 0 0,0 0 0,0 0 0,1 0 0,0 0 0,0 0 5,-3 0 6,-3 1-5,1-1-6,-2 2 0,4-2 6,-3 1-1,-5 0 1,-4 0-6,-1 0 5,0 0-10,-4 0-1,-2 0 1,-1 1-29,-14 2 23,21-2 5,-13 2 1,17-3 5,2 1 11,-7 0-11,2 0-6,0 0 6,3-2 0,6 1 6,1 0-6,1-1 5,0 1 7,2-1-12,0 0 5,0 1-10,3 0-7,0 0 7,3 1-6,0 0-1,1 0 1,0 1 0,0 0 5,1 0 6,-1 0-5,1 0-1,-1 0 1,1-1-1,0 0 0,0 0-5,0-1 11,0 0-5,2 1-12,-2-1-90,3-1 1,-2 0-376,0 0 482,1 1 0,0 0 0</inkml:trace>
  <inkml:trace contextRef="#ctx0" brushRef="#br0" timeOffset="126676">20248 7729 6052,'30'-6'67,"0"1"1,21-5 27,-12 6-78,-16 2 584,19-2-579,-23 3 0,0-1 1,0 0-1,1 1-11,1-1 6,0 1 6,1 0-7,1 0 1,1 0 0,1 0-6,0 0 0,1 0 12,12 0-18,-7 1 200,8-1-199,-12 1-1,0-1 1,-2 0 5,-1 0-5,0 0 10,-3-1 1,1 1 101,-3-1-107,0 0 6,-2 0 309,5 0-320,-8 0-1,2 1-5,-7-1 0,-2 2 0,-1-1 0,0 1-5,-2-1-1,1 1 6,-1 0 6,0 0-1,-2 0 275,-2 0-229,0 4 5,0 0-6,0 5-11,0 2-11,1 1-5,0 2-18,2 0 12,1 2-11,0 0-1,-1 1 1,1 1-1,0 0-5,0 1 12,-1-1-1,0 1 11,0 1-5,0 1-11,0 0-1,1 3-5,0 0 0,1 1 17,4 16-17,-4-17 0,4 11 0,-2-13 6,-3-7-1,3 5-5,-5-8 6,1 1-6,-1-1 5,-1-1 1,0 1 0,-1-1 10,0-1-4,0 0 4,0-1 1,0 0 0,-2 0 5,0-1 6,-1 0 0,-1-1-11,0 1-6,0 0 1,0 1 4,-1 1 12,-1 1 0,0-1-3403,0 1 3392,-1 0-6,0-1-11,-1 0 6,0 0-6,0 1-11,0-2 5,0 1 6,0-1 6,0 0 3408,1 0-3403,0-2 12,1 1-18,-1-1 18,-3 2-23,4-3 16,-7 6-16,8-7 0,-4 4 0,4-6 0,0 1 0,0-1 0,-1 0-5,0 1-1,-1-2 12,0 2 5,-6-1 1,3-1-6,-5 0-1,4-1 12,-5 0-17,3-1 6,-5 1-6,5-1 5,0 0 6,-1 0-16,-1 0-1,0 0-5,-2 1-11,-9 2 16,5 0 0,-8 2 12,0 0 5,8-1 0,-7 1-11,11-2-5,1 0-12,3 0-23,3 0-27,2-1-40,3 0-184,2 0-62,1-1-475,11 0 828,-1-1 0,3 0 0,-5 0 0</inkml:trace>
  <inkml:trace contextRef="#ctx0" brushRef="#br0" timeOffset="127958">22709 7660 6445,'-5'8'-17,"1"-1"56,4-7 415,0 0-432,53 2-1385,-30 0 1368,10 0 1,1-1 11,-9 2 12,1-2-23,2 1-1,1-1-534,4 1 529,-1-1-5,2-1 5,1 0 5,0 0-5,1 0 6,18 0-1,-13 0 3,-5 1 1,0-1-3,8 2-1043,13 0 1037,-17 1 0,0 0-5,-1 1 76,-1 0-77,-1-1 6,-1 2 84,-6-1 1,2 1-85,18 4 0,-14-3 0,-1 2-2176,5 2 2182,-6 0-1,-14-2 662,0 1-651,-3 0 640,-1 1-622,-2 1 88,-2 0-27,2 10-45,-4-5-5,1 9 0,-4-3 2955,-2 3-2955,-1 3-17,-2 4 0,0 3-17,-1 2-770,-1 3 765,0 1-6,0 2 0,0 0 0,0 1 0,0 0 0,3-2 0,-1-1-11,2-1 5,-2-11 0,0-1 6,2 15 17,1 11-6,-1-17 1,0-3-7,1-1 1,0 0 5,0-2 11,2 11-10,-2-10-1,2 6-6,-3-12-5,0 22-391,-2-17 408,1 17-2226,-3-22 2231,-1-1 0,-2 1-203,-1-1 231,-3 2 17,1 0-33,-3-1 5,2 0 6,-2-1 11,2 0 134,-4 7-38,0 0-102,0-2-5,2-4 0,2-9 523,1 0-545,-1 1-6,0 1-12,2-1 12,-1 1 17,2-3 3258,1 0-3270,0-3 352,0-1-363,0-3 1,1-1 21,-1 1 1,1-4 16,0 1 23,0-5 12,1 0-1,0 0 39,0-1-73,-1 0-16,0 0-12,0-2-16,0 0 0,0 0 5,-3-2-22,1 1-6,-2 0 6,1 1 5,0 0 6,-2 1 11,0 0 6,-2 0-6,0 1 0,0 1-11,0 1-11,0 1-84,-5 7 56,5-5-73,-4 7 28,7-7-35,0 1-32,2-4-101,0 1-224,0-2-761,0 0 1237,1 0 0,1-1 0,1 0 0</inkml:trace>
  <inkml:trace contextRef="#ctx0" brushRef="#br0" timeOffset="137208">15999 5889 8780,'7'-5'236,"0"0"-152,-1 1-6,0 0 6,1 0 6,0-1 11,1 0 257,11-7-279,-8 5 72,10-6-123,-15 10 5,1-2 85,-6 5 28,-1 0-124,-5 3-5,0 1-6,-5 4 11,-4 3-10,2-2-7,-3 3 18,4-4-23,1-1 5,1 0 6,0-1-11,2 1 6,-1-2-6,2 0-17,1 0-33,1-2-6,2 0 11,1-2 39,0-1 46,5 0 4,0 0-16,4-1 28,1-1-33,1-2-1,1-2-5,2-1 0,0-1 5,0 1-5,1-2-11,0 1-6,-1 0 0,-1 0 28,3-2 11,-2 2 6,-2 1 33,-5 2 12,-5 4-6,0 0-90,-7 2 0,1 1 12,-5 1 11,0 2-28,-1 2 16,-1-1 1,-1 1-1,1 1 12,0-2-6,2-1 6,1 0-17,2-2 0,1 0-39,1-2-34,3 0-89,0-1 195,8 1-5,-1-1-5,6-2-6,0 0-1,1-2-27,1-1 6,0-1 5,1-1-12,0 0 40,-1 0-16,-1 1-1,-1 0 0,0 0-5,-3 2 16,-1 0 28,-2 1 1,-2 2-6,-2 0-17,0 1-62,-6 2 12,-1 1 10,-5 2 12,0 3 17,0-1 22,-2 2-27,0 0 10,0-1-28,0 0 6,2-1-5,-1 1-1,3-1-5,1-1-118,-2 2 56,5-4-39,0 1 118,6-3 28,1-1 5,4-1-17,1 0 23,8-4-34,-2-1-11,5-3-17,-5 1 12,1 0 5,-1-1 33,9-5-16,-9 4 6,6-3 55,-12 7 6,-3 1-6,-2 2-55,-1 1-74,-5 1 12,-1 1 17,-6 2 11,-1 2 11,-3 4 11,-1 0 22,-10 7-33,7-4-5,-6 2-1,9-5 1,2-1-1,2 0-16,1-2-12,3 1-39,1-2-11,3 0 11,1 0 29,3-2 38,1 0 28,2-2 23,2-1 17,11-2-34,-2-3-23,8-2-5,-4-2-5,0-1 5,1-1 5,-1 1 18,0-2-6,0 2 16,6-6-10,-7 5 5,3-2 33,-10 6 12,-2 1 5,-4 3-38,-3 0-46,-1 2-28,-5 1-10,0 0 27,-5 2 11,-2 1 6,-3 2 0,0 2 23,-2 0-7,0 1 1,1 0 6,-1 0-23,2 0-12,0 0-27,-3 2 0,5-2-34,0 1-22,7-5 0,3 0 33,2-1 62,2-1 28,2 0 17,3-1 5,3 0-10,2-1-24,2-2-4,0-1-1,2-3-6,0-1 12,0 0 11,0 0 0,0-1 0,-2 1 0,-1-1 11,-2 2 6,-1 0 34,-3 1 38,-3 1 12,-1 1-28,-1 1-45,-1 1-84,-8 1 5,2 1 7,-7 1 16,4 2-6,-1 1-5,1 0 5,0 0-27,1 0-12,2-1-17,2 0-27,1-1-46,2 0 79,1 0 56,1 1 11,2-2-11,1 0 0,1-1 17,1-1-11,0 0-6,1 0 0,-1 0-11,1 0-6,0-1 0,2-2-11,-4 1-190,1-2-1,-5 3-1893,-1 0 169,-4 3 1095,1 1 0,-2 0 0,4-1 0</inkml:trace>
  <inkml:trace contextRef="#ctx0" brushRef="#br0" timeOffset="139911">16338 12966 9184,'4'3'246,"-1"0"-72,0 0-96,0-1 1,1 1-18,-1 0-10,-1-1-1,2 0-5,0 0 5,0 0 12,0 0 0,2 0 10,1-2-4,1 1-1,1-1-11,2 0-6,1 0-5,3-2-11,1 0 10,2-3-4,1 0-12,1-2-3387,2-1 3382,1 1-33,11-7 21,-6 3-5,8-2-1,-10 2 6,0 1 1,1 0-1,-1 1 0,0 0-28,0-1 0,-1 1-11,-1 0-11,-1 1 0,-2 0-2256,-1 2 2256,-3-1 2267,-2 1-2262,-2 1 49,-1 0-71,1-1 17,-4 2-56,2-1 3459,-7 3-3370,0 0 12,-4 2-40,1 0 1,-5 0 10,-1 1 1,-3 1 0,0 2 16,-2 1 6,-1 1 6,-2 1-1,-2 0 1,0 2 11,-1 0-12,-1 0 12,0 1 5,0 0-10,0 0-1,3-1-6,0 0-10,2-1 5,3-2-39,1 0-34,3-2 11,2-1 12,2-2 39,6 0 27,0-1-10,7 0 11,0-3-6,2-1-5,2-3-6,1-2 5,2 0 1,0-1 5,1-2 11,0 0 12,1-1-17,-1 1-17,-1 0-6,8-3-5,-10 5-6,5-1-5,-13 6 39,-1 2-1,-4 1-55,-2 2-241,-6 3 39,-1 0-55,-3 2-19,1 0 13,-2 0-1008,-9 3 240,6-3 1070,-6 1 0,13-4 0,2-2 0</inkml:trace>
  <inkml:trace contextRef="#ctx0" brushRef="#br0" timeOffset="148804">21939 13335 8763,'2'-7'583,"-1"2"-392,-1 5 1371,0 0-1371,-1 50 419,1-13-526,-1-6 0,1 1-149,1 5 149,0-22-28,1 4-23,0-9-5,0-2 6,0-1-12,1-1 124,0-3-45,2 0 401,-1-4-423,3-6-90,-1 0-1,3-6-32,-1 0 16,0 0 0,0 0-34,-1-2 51,0 1 0,1 0-6,-1-1-22,5-4 39,-4 5-6,2-3 34,-3 8-28,-2 3-11,0 0-6,-1 3 34,0 2-45,0 0 45,-1 3 22,2 6 45,-3 0 0,1 5-23,-1-2-5,-1 1 0,0 0-11,0 0 11,0 0-39,0-1-17,1 1 22,1-1 18,1-1 4,1-1 7,1 0 5,1-2 39,0-2 67,1-1 29,0-2 66,0-1-33,1-2 303,5-6-286,-4 0 11,3-5 347,5-7-391,-8 6-91,5-7-5,-8 8-67,-2-1-11,0 0-1,-1 0-16,0-3-118,0-9 23,-2 4-34,1-7-207,-1 0-572,-1-3 504,0 8-178,0 4-96,-1 16-22,0 0 21,1 1 80,1 1 61,1 1-17,0 0-570,5 0 541,-2 1-21,3 1-1254,-1 5 1842,-2-3 0,0 1 0,-4-3 0</inkml:trace>
  <inkml:trace contextRef="#ctx0" brushRef="#br0" timeOffset="148998">22413 13275 12236,'27'-18'14,"1"-1"0,15-10-70,-23 25-50,-6 2-34,-2 0-51,1 0-50,-1 0-302,4 2 207,-5 0-560,6 2 353,-10-1-96,1 4-252,-4 0 891,-3 1 0,0-3 0,-1 0 0</inkml:trace>
  <inkml:trace contextRef="#ctx0" brushRef="#br0" timeOffset="149192">22465 13463 8982,'-3'6'712,"1"-1"318,2-5-1086,46-5-1942,-29 1 1819,36-4 218,-40 3-414,-2 0 222,0-1-621,0 0-794,-2 0 1568,0 0 0,-5 3 0,-1 1 0</inkml:trace>
  <inkml:trace contextRef="#ctx0" brushRef="#br0" timeOffset="149608">22857 13146 9330,'-19'39'228,"1"0"0,1-4 0,4-4 1386,8-5-1536,2-7 760,1 5-805,1-8 402,2-2-446,3 3 1221,4-2-1188,2 1 261,2-6-244,-2-5 73,1-1-17,1-2 6,1-1 11,-1-1 6,1-2 33,0-1 6,-1-2 45,0-3-57,-1 0 158,3-6-141,-4 3-83,0-5-29,-5 3-16,-1-1-51,-3-2 50,0 0-33,-1-3 0,-1 1-16,-4-9 32,1 8-32,-3-6 32,0 12-83,1 0 6,-1 3-7,-1 1-60,1 2-242,-2 1 117,3 1-43,-1 1-91,3 2-44,1 1-1378,0 1 1114,1-1-811,1 1 604,1 3-426,1 0 1328,3 4 0,-2-5 0,0 1 0</inkml:trace>
  <inkml:trace contextRef="#ctx0" brushRef="#br0" timeOffset="149875">23311 13261 10342,'-5'41'144,"1"0"0,0-4 0,0-6-71,3-17-39,-2 1-34,0 0 717,-3 6-913,0-5 218,-1 4-442,3-7-76,-1-1-490,1-2-260,-1-1-1111,2-2 2357,0-2 0,2-2 0,0-2 0</inkml:trace>
  <inkml:trace contextRef="#ctx0" brushRef="#br0" timeOffset="150601">23654 13002 8282,'-10'-3'716,"3"1"-401,7 2 1146,0 0-1069,-15 67-22,7-27-337,-1 1 1,1-1 0,4-8-17,3-17 5,1-1-22,0-1 34,0-1-6,1-3 11,0 0 11,2-3 1,2-1 10,-1-3-16,2-1-6,4-3-39,-2-2 0,4-3-11,-2-1 28,-1-1-17,1-2 0,-1 1 0,-1-1 5,1 0-10,-1 1 5,0-1 0,0 1 28,5-5-11,-5 6-17,4-3 16,-8 9-10,0 1-6,1 1-6,-2 2 18,1 2 32,-2 2 7,-1 2 39,0 0 5,0 2-11,0 1 107,0 6-124,0-2 0,1 3-33,1-4 5,0 0 17,1 0 0,0 0 5,2-1 40,2-1 34,1-1 49,1-2 63,2-2-1,-1-3 34,1-1-17,0-2-44,-1-3-12,0-2-5,-2-3-79,0-2 90,1-6-141,-4 2-15,3-11-86,-5 10-27,1-6-56,-3 6-33,1 0-51,-1-1-11,2 0-3421,0-2 3354,0 1-257,0-1 189,0 0-95,2 2-61,-1 0-57,2 4-84,-1 1-61,1 2-67,0 2-17,-1 2-73,1 3 2769,-2 1-1912,-1 1 0,-1 0 0,-2 0 0</inkml:trace>
  <inkml:trace contextRef="#ctx0" brushRef="#br0" timeOffset="150808">24048 13116 8668,'4'3'561,"-1"0"-220,-3-3-318,49-21-12,-25 11-20,8-3 1,-1 1-3,-11 5-17,-3 2-22,-7 3-12,-1 1-22,-2 1-11,-1 0 0,-2 0-253,0 2 202,-2 0-308,-1 4-38,-3-2-455,-2 2 947,-1-2 0,2-1 0,1-2 0</inkml:trace>
  <inkml:trace contextRef="#ctx0" brushRef="#br0" timeOffset="150984">24090 13177 9433,'43'-1'9,"0"1"1,-9 1-1,-4-2-149,3-8-4460,-16 3 4314,-1 0 878,0 0-1074,-2 0-1249,0-1 779,0 1-910,-3-1 1862,-2 2 0,-4 2 0,-2 2 0</inkml:trace>
  <inkml:trace contextRef="#ctx0" brushRef="#br0" timeOffset="151583">24675 12865 11308,'-14'39'265,"1"1"0,0-5 0,2-4 995,-2-6-1215,2-7-17,-3 8 329,2-9-777,-10 12 252,7-12 39,-7 7 239,10-16-273,2-1 654,-1-2-642,2-2 38,-1-2 85,1 0-28,1-2 11,1-1-11,2-2-5,1-2-51,2-2-6,1-1 17,1-1-16,2-1 66,1 0 23,3-1 17,0 0 45,8-11-12,-5 9 29,6-6-7,-7 10 12,0 2 6,-1 1 39,1 1 0,-1 1-1,0 2-4,0 2-35,-1 0 23,1 1 23,-1 0 10,1 2-22,0 1 241,5 9-196,-4-4-44,5 6 16,-7-6-23,1 1 6,-1 0 6,1 1-17,0 0-22,1 0 16,0 0 12,1 1-6,-1-1 0,1-1-56,0-2 84,1 0 61,0-1-5,1-2 102,1-1 161,5-2-241,-3-1 6,3-3-33,-4-2 89,4-6 0,-1-4-95,-1 0-12,-4-1-27,-7 5-1,0-1-16,-2 1 17,-2-2-57,0 0-21,0-2-18,0-2-61,-1 0 78,-1-1-117,-2-2-85,0 0 62,-1 0-134,-2-1 39,-1 2-364,-8-4 252,2 8 51,-7 1 77,2 9 7,-3 3-192,-1 3-21,0 3-146,0 3-174,1 3-55,0 2-265,2 1-83,0 2-1535,-6 10 259,8-7 1537,-3 4 0,14-14 0,3-4 0</inkml:trace>
  <inkml:trace contextRef="#ctx0" brushRef="#br0" timeOffset="152193">22995 13950 9884,'4'-2'532,"0"0"34,-4 2-538,20 56-17,-14-27-17,5 4 1,0 0-18,-8-11-50,-1-7-78,2-2-106,0-1-163,1 0-241,2-2-634,0 0 1295,2-1 0,-4-4 0,0-1 0</inkml:trace>
  <inkml:trace contextRef="#ctx0" brushRef="#br0" timeOffset="152425">23299 14046 10008,'-1'37'78,"-1"-1"0,1-2 1,-1-7-51,-5-13 630,1-1-720,-1-1 177,0 0-311,0-2-16,1-1-304,0 0 73,0-3-913,0 0 1356,-2-1 0,4-3 0,0 0 0</inkml:trace>
  <inkml:trace contextRef="#ctx0" brushRef="#br0" timeOffset="152820">23479 13880 10840,'19'25'101,"1"0"0,12 18-84,-33-29-45,-4 6 16,1-5 12,-4 6-33,0-7 626,0 0-616,-2 0 7,0-2 21,-14 10 12,11-11 5,-8 5-10,16-13 234,2-1-234,1-2 56,1 1-57,4-5 343,0 1-309,4-4-12,1 2 29,5-4-28,-1 2 22,4-3 5,-4 4 12,0 0-17,0 2 0,0 0-28,1 2-28,-1 0-17,0 1-39,1 1-33,0 0-23,1 0-62,0-1-95,2 1-734,8 0 96,-6 0-337,4 0-1365,-8-1 2609,-2 0 0,-6 1 0,-3-1 0</inkml:trace>
  <inkml:trace contextRef="#ctx0" brushRef="#br0" timeOffset="153142">24219 13687 8819,'1'-5'875,"0"2"1970,-1 3-2593,-46 14-838,30-4 715,-36 13 27,39-1-156,3-4 56,-4 16-56,7-14 248,1 6-320,5-4 165,5-1-149,2-1-6,4-5-39,1-7 386,1-1-414,1-1-28,1-2-33,1 0-169,0-2-67,0-1-196,0-1-122,-1-1-1576,3-4 131,-5 2 2189,0-3 0,-8 4 0,-2 1 0</inkml:trace>
  <inkml:trace contextRef="#ctx0" brushRef="#br0" timeOffset="153292">24348 13792 9503,'1'-7'1327,"1"2"-733,-2 5-723,0 0-672,0-3-464,1 2-1513,0-1 2778,0 2 0,1 0 0</inkml:trace>
  <inkml:trace contextRef="#ctx0" brushRef="#br0" timeOffset="153688">24644 13506 9565,'0'-4'229,"-1"0"1446,1 4-1115,-48 55-123,30-20-1821,-9 1 0,2 1 1468,17-2-17,3-8-5,1 1-6,1 0 763,1 1-780,1-1-11,0 2 151,2 11-67,0-9 0,2 9 17,1-12-11,2-1-12,-1 1 45,6 20-151,-5-19 550,3 14-595,-4-17-28,-2-8-89,-1 5-34,-1-10-96,-2-2 1448,-1 0-1655,-2-3-24,-2-1-188,-1-2-135,0 0-251,-2 0-802,-1-2 1899,1 1 0,3-3 0,2 0 0</inkml:trace>
  <inkml:trace contextRef="#ctx0" brushRef="#br0" timeOffset="153901">24354 14056 2683,'37'-22'242,"1"1"1,-3 1 0,-6 5 2457,-8 7-2594,9-3-151,-8 3-106,8-3-123,-12 3-180,0-1-246,-3 1-669,3-3 1369,-6 4 0,-2 0 0,-6 5 0</inkml:trace>
  <inkml:trace contextRef="#ctx0" brushRef="#br0" timeOffset="168642">15539 1459 24343,'3'0'4809,"0"0"-6008,-3 0 170,-1 60-4129,1-26 4564,0 8 0,0 2-327,0 4 144,1 8-276,0-26 0,0 1-22,1 3 1,0 1 550,0 2 0,1 0-26,0 3 1,0 1 469,0 1 0,1 1-863,1 1 0,-1 1 908,1 1 1,0 0 66,0 2 1,0-1-29,-1 2 1,1-1 1,0 2 1,0 1 43,-1 2 1,0-1-567,0 3 1,1 0 557,-1 1 0,0 1 31,0-1 0,-1 1-462,1-1 0,0 0 501,-1-2 0,1 0 8,-1-1 1,0 0-179,1-2 1,-1-1 200,1 0 0,-1-1-9,0-2 1,0 0 10,0-2 1,0 0-17,-1-1 0,0-1 302,1-2 1,0 0-284,-2-2 1,1 0-12,0-2 1,0-1 199,-1 0 0,0-1-217,1-1 0,-1-1-11,0-1 1,-1 0-4,1-2 1,0 0 150,0 26 301,0-5-440,0-3-51,-1-6-16,1-5 111,0-5 1315,0-5-1477,1-5 889,-1-4-1029,2-4-23,-1-4-83,1-2 1773,1-4-1920,-1-1 932,-1-2-1564,-1-1 611,-1-4-415,0-1-135,-1-3-139,0-2-73,-2-2-124,0-2-145,-1-2-941,0-1 1538,1 0 0,0 7 0,2 3 0</inkml:trace>
  <inkml:trace contextRef="#ctx0" brushRef="#br0" timeOffset="170613">12707 3269 9671,'18'11'566,"0"-2"-415,-1-9 17,3 0 179,18-2-67,13-6-5828,5-2 5598,-25 4 1,0-2 21,20-4 352,-24 6 0,2-1-352,16-5 1,1 1-31,-10 1 0,1 1 22,13-3 0,0-1-50,-12 4 0,-1 0-407,1 0 1,2 0 420,0 0 0,1-1 17,1 1 0,0 0-9,2-1 1,0 1 280,1-1 0,0 1-303,2-1 0,-1 0 19,3 1 1,-1 0-715,1-1 1,0 1 719,2 0 0,0-1 6,0 1 0,1-1-90,1 1 0,0-1 90,0 1 0,1-1-167,0 0 1,0 1 177,0-1 0,1 1-28,1-1 0,-1 1 2,1-1 1,0 1-16,-18 2 0,0 1 0,0-1 13,0 0 0,0 1 0,1-1-13,-1 1 0,1-1 0,0 1 1,-1-1 1,1 1 0,0 0-2,0-1 0,1 1 0,-1-1-27,0 1 1,0-1 0,1 0 16,-1 1 1,1-1 0,0 0-1,-1 0 1,0 1 0,0-1-3,1 1 1,-1-1 0,0 0 14,0 1 1,-1 0 0,1 0-10,-1 1 0,1-1 1,-1 0 16,0 0 0,0 0 0,-1 0-6,19-1 0,0-1 13,-2 0 1,1 0-15,-2 1 1,0 0-9,-1-1 0,0 1 6,-2 0 0,1 0 30,-2 0 1,0 0-31,-1 1 0,0 0-12,-2 0 1,0 1-1,-2-1 1,0 1-40,-1 0 1,-1 0 38,-3 1 1,2-1-1,12 0 1,1 1 565,-1-1 1,0 2-567,-2-2 1,-1 2 59,-5 0 1,-5 0 7,11-1-73,-4 1 0,-5 0 23,-4 2-46,-4-1 1428,-5 1-1394,-3 0 0,-3 1 17,-3 0 1954,-4-1-1960,-3 1 829,-4-1-862,-3 1 1692,-1 0-1485,-3 0 756,-1 0-824,-6-2 12,2 1-27,-4-2 55,3 2-73,0 0 34,0 0 0,0 0-68,1 0-27,0 0 16,1 1-5,0-1 6,1 1 173,0 0 168,0-3-353,2 3-39,-1-3 0,1 2 196,0 0 0,0 0-34,0 1-162,0-2 17,0 1-51,-1 0-5,1 0-11,1 0 33,-1 0 34,0-1-17,0 2 145,0-1-240,0 0-101,0 0-196,0 0-369,-1-1-455,2 1-3388,-2 0 3736,-2 0-197,-1 1 1065,-3 2 0,4-1 0,-1 1 0</inkml:trace>
  <inkml:trace contextRef="#ctx0" brushRef="#br0" timeOffset="172675">17784 2057 8293,'1'-5'661,"1"0"3058,-2 5-3601,2-10 39,-2 10 61,3-6 34,-1 13 28,2 2-45,0 4-22,0 3-56,1 2-67,0 3-18,-2 0-21,1 1 22,1 8-57,-2-7-16,3 6-28,-3-11-44,1-2-3360,1-2 3348,-2-1-67,1-2-39,-1-1-101,1-2-135,-1-1 12,0-3-85,-1 1 2849,1-3-2955,-2 0-316,1-1 1,-2-1 0</inkml:trace>
  <inkml:trace contextRef="#ctx0" brushRef="#br0" timeOffset="172943">17720 2231 9565,'-9'0'722,"2"0"-459,7 0 2336,0 0-2470,45 3 11,-24-4-438,8 2 1,-1-1 365,-5-5 16,1-1-387,0-1 382,1 0-46,-1-2-44,2 1-23,-1-1-33,0 0 17,-3 0-68,-1 1-78,-3 1-50,-1 0-141,-4 1-61,-2 0 535,-3 2-804,-1 0 290,-3 1-531,0 1-488,-2-1 1446,-1 1 0,-1 1 0,0 1 0</inkml:trace>
  <inkml:trace contextRef="#ctx0" brushRef="#br0" timeOffset="173932">18150 2063 9643,'4'-9'1031,"0"2"-606,-4 7 1933,0 0-2195,13 30-1,-8-18-33,12 24-23,-12-25-27,0-1 22,0 1-29,0 0-10,0-1 22,-1 1-56,0-1-6,0-1 6,-1 1-56,0-2 56,-1 0 6,0-2 44,0 0-33,-1-2 45,0 0 78,-1-2 896,0 0-207,-3-4-622,1-1 34,-2-2-123,3-2-23,0 0-22,1-3-62,0-1-78,0-2 39,0 0-79,1-3 79,1 1 40,1 0-1,1-1-17,1 3-5,-1-2 45,1 3-85,0 1 62,0 0-39,0 1 23,0 2-23,0 0 0,0 3-23,0 0-94,0 1 100,0-1 34,2 1 5,-1 1 73,0-1 6,4-1-62,-2 2 62,2-1-22,-3 2-1,-1-1 62,3 0-62,-1 0-55,0 0-85,-2 2 62,-2 1 0,-1 0 0,0-1-39,-1 1 78,0 0-56,-1 0 381,1 0 1160,-1 0-8043,0 0 6519,-10-2 0,7 2 0,-8-2 0</inkml:trace>
  <inkml:trace contextRef="#ctx0" brushRef="#br0" timeOffset="175128">15958 1523 11340,'8'48'644,"-2"-4"-470,-4-20-11,0 2-40,0 0-22,1 2-29,0 0-55,0-2-17,0 0-4274,1-2 4218,0-1 17,0-2 807,1-1-880,-1-2-46,1-3-54,0-2-393,0 1 179,-2-6 3277,1 1-3467,-2-6-73,0-2 311,-1 0 1,-1-1 0</inkml:trace>
  <inkml:trace contextRef="#ctx0" brushRef="#br0" timeOffset="175596">15817 1692 13782,'26'4'795,"-1"0"-660,-8-6-74,0-2-61,1 0 17,2-3-45,-2 0-56,2 0-28,0 1-84,-2-1-101,-1 1-39,-1-1-156,-3 1-180,-1 0-175,-1 0-166,-1 0-186,-2 0 1199,3-2 0,-7 4 0,2 0 0</inkml:trace>
  <inkml:trace contextRef="#ctx0" brushRef="#br0" timeOffset="175892">16191 1378 9033,'2'-4'789,"0"1"4241,-2 3-4666,12 29-5,-8-15-90,10 25-107,-12-22-33,1 0-112,0 1 44,0-1-10,0 1-23,1-1 39,0-1-50,-1 0-1,1-1-49,1-2-1,-2 0-27,1-2-51,-1 1-101,1-3-67,-1-1-174,0-1-101,-1-2-122,0-2-163,0 0-46,-1-2-1179,0 0 0,-1-1 1</inkml:trace>
  <inkml:trace contextRef="#ctx0" brushRef="#br0" timeOffset="176719">16320 1511 14493,'17'54'840,"-4"-9"-756,-11-34-16,0 1-7,0-1-32,-1 0-1,2-1-17,-2 0 6,0-2-17,1-1 0,-1-1-17,0-2 6,1-2 218,-2-1-123,2-5-151,-2-1-28,1-4-6,-1-1-12,0-2-100,0 0 29,0-1-18,1 0-5,1 0-101,1-7 196,-1 4 28,2-4 84,-2 8 33,1 0 18,0 2 27,0 3-33,0 0-17,0 2 22,0 1 62,1 2-39,0 1-11,0 1 22,-1 1 39,1 1 23,-1 1-34,2 1-28,-1 2 56,3 3-40,-3 0-15,2 4 49,0 1-100,-2-1 44,1 3-44,-2-5-34,1 1 17,-2-2-17,1 1-34,-1-2 34,0-1 0,0-1-78,-1-2 61,0-1-17,0-2-44,0-1 11,0-4-359,1-13 314,-1 4 11,2-9-39,-1 8-34,0-1 62,1-1 28,0 0 23,1-2 72,0 2-22,0-1 11,0 2 0,1 1 50,-1 3-39,0 2 28,0 3 6,0 1-6,-2 2 62,1 1 22,-1 1 12,1 0 50,0 2-1,0 2-4,-1 2 22,1 1-29,0 0 35,1 0-29,-1 1-34,0 1 152,1 5-134,0-3 33,0 4-17,0-4 17,-1 1-17,1-1 39,-1 2 102,2 4-158,-1-4 174,2 6-146,-3-8 52,1 2-29,-2-6 72,-1-1-49,0-1-29,0 0 6,0-2-51,-1 0 23,1-1 162,-1-1 610,0 0-1253,2-4-147,-1 2-78,0-5-223,-1 3-191,0 0-1497,0-2-710,-1-1 1417,0 1 1725,-5 1 0,4 3 0,-2 0 0</inkml:trace>
  <inkml:trace contextRef="#ctx0" brushRef="#br0" timeOffset="177807">13130 3125 8668,'-9'-3'319,"3"0"-156,6 3 689,0 0-763,2-7 23,3 5 0,4-7 0,3 7 17,0-1 39,0-1 230,7-2-180,-4 0-5,5-1 16,-6 1-10,0-1 10,0 1 2,1-1-35,-2 0-28,0 1-28,-2 0-45,-1 1-22,-2 1 16,-1 0-5,-3 1 6,0 1 123,-1 1-124,-2 0-722,0 0 241,-2-1-90,-1 1-162,-1-2-145,2 2-180,-1-1-398,2 0 1367,-1 0 0,1 1 0,0 0 0</inkml:trace>
  <inkml:trace contextRef="#ctx0" brushRef="#br0" timeOffset="178285">13493 2781 13273,'22'49'582,"-3"-9"-431,-13-28 0,0-1-67,0 0-5,0 0-18,0-1-49,0-1 60,0-1 1,0 0-6,-1-3 29,-1 0-46,0 0 12,0-3 33,-1 0 202,-2-1 907,0 0-1125,-5-8-35,1 3-10,-5-8 0,4 4 33,-1-7 45,1 3-79,0-6-16,2 4-34,0-2-89,1 1 89,1-2-5,0 1 44,0-1-5,0 1 17,2 1 22,1 1-23,0 2 57,2 1-34,-1 1-23,1 2 7,0 1-7,1 0 23,0 2 0,1 0-5,1 2 21,-1-1-55,2 1 0,-1 0-34,1-1 56,-1 0-78,2 0 6,-1 0-57,1 0-128,-1 0 22,0 0-112,-1 1-62,-1-1-117,0 2-141,-1-1-134,-2 2-145,0 0-67,-2 1-218,-1 0 1,0 0 0</inkml:trace>
  <inkml:trace contextRef="#ctx0" brushRef="#br0" timeOffset="179708">16063 4613 11679,'35'-18'235,"0"0"0,-3 1 1,-4 3-12,-9 6 5,1-1 257,-1 0-268,-1 0-16,-1 1-17,-1 1-12,-2 1-10,-2 1 22,-2 2 262,0-1-207,-3 2 15,-1 0 37,-4 2 1648,-1 0-1996,-6 0 0,2 0-50,-4 0-90,3 0-95,0 1-96,1 0-139,0-1-51,1 1-101,0 0-952,1 0-437,0 0 723,1 1-1719,0 0 3063,0-1 0,1 0 0</inkml:trace>
  <inkml:trace contextRef="#ctx0" brushRef="#br0" timeOffset="180166">16464 4408 7666,'2'-5'873,"0"1"4157,-2 4-4526,0-13 342,0 9-504,0-9-146,0 13 62,0 1 67,0 1 27,0 2-21,0 0 44,0 3-11,0 2 274,0 9-380,1-3-96,1 7 146,1 10-262,0-11-24,2 10-90,-1-15 92,0-1-2,0-1-22,1-2 0,-1-1-46,1-2 2,-1-1-40,1-1-17,-1-2-101,-1-1-55,1-2-63,-2 0-4,0 0-522,0-2 348,0 1-169,0-1-117,-1 0-135,1-1-190,0-2-78,0 0-62,0-2-186,1 0 1435,1-1 0,-3 2 0,1 1 0</inkml:trace>
  <inkml:trace contextRef="#ctx0" brushRef="#br0" timeOffset="181494">16616 4464 8646,'2'-5'3411,"-1"1"202,-1 4-3165,4 22-129,-2-12 219,4 24-393,-4-22-5,0 6-28,0-8-22,0 1-23,-1-1-11,1 0-39,-1-2 5,0 0 18,0-1-40,0-2-40,-1-1 40,1-2 415,-1-1-275,3-7-140,-2 1-39,2-7-1,-1 2-60,1-1 21,-1-2-22,1-2-33,1-6 72,-1 4 62,2-4-39,3-7 56,-3 15-17,3-10 0,-4 18 22,-1 0-22,0 2-22,1 1 44,-2 1 18,1 1 21,0 0 18,0 0 38,0 2-38,0 1 83,2 5-67,-2 0-50,2 3-45,0-2 56,-1 0-56,-1 1 39,1-1 40,0 2-35,1 2-4,-1-2-24,0 1-32,-1-4 55,-1-2-39,-1 0 17,0-2 67,0 0-40,-1-3-4,1 0-186,-1-6 45,-1 1 23,1-5-1,0 0-100,0-1 78,0-2-16,0 0-46,1-3 85,0 0-62,3-8 123,-1 5 34,2-3-34,-1 8 34,0 3 22,-1 3-16,1 1 16,-1 3-17,1 1 34,-1 1-17,0 1 62,0 0 17,1 1-17,0 2 39,0 2 0,0 0 0,0 2 22,0 0-10,0 1-23,0 1-23,0 1 29,0-1-29,0 1 23,1-1-17,0 1 39,0-1-22,0 0-12,0 0 23,0 0-44,0-1-7,0 0 29,0-1-23,-1-1 22,-1-1 23,0 0-72,-1-1 27,-1 0 45,0-2-17,0 1 0,-1-1 51,0 0 268,0-1 1609,0 1-2051,-2-3-56,1 2 319,-2-1-235,2 0 0,0 0 0,-1 0-56,1 0 106,0 0-582,-1-1 398,1 1-96,0-1-313,-1 0 50,1 0-112,-1 1-112,0-2-185,0 2-184,0-1-208,-1 0-151,0 1-230,-1-1-151,0 1-112,0 0-560,0 0 2470,-1 0 0,3 0 0,-1 0 0</inkml:trace>
  <inkml:trace contextRef="#ctx0" brushRef="#br0" timeOffset="185660">16510 2546 9246,'-5'-6'576,"2"1"-380,3 5 2493,0 0-2549,3-1-6,-1 1-10,4 0 357,4 4-234,-2-2-135,3 3 5,-5-2 1,0-1-6,-2 0 0,1 0 134,3 2-106,-2-2-22,2 2-6,-3-1 112,3 2-95,-3-1-1,2 1-26,-2-1 27,0 0-1,0 0 130,1 2-112,-1-1-18,1 1 12,-2-2-22,-1 0-28,1 0 38,0 1-4,0 1 4,-1 0-21,0 0 16,1 0-50,-1 0 16,1 2 63,1 3-74,0-2 0,1 3 62,-1-4-78,0 1 0,0-1-46,0 0-77,0 0 83,0 0 1,1-1 72,2 4-73,-2-2-5,2 3 5,-3-4 40,0 0-6,0 0 22,-1 0 6,0-1-5,0 0-23,-1-1 33,0 1-5,0 1 24,0-1-19,0-1-44,0 1 39,-1 0-168,1-1 168,-1 1-17,0 0-5,1 0 134,-1 1-84,0-1-28,0 1 0,0-1-17,-1 1 6,1-2 112,-1 4-96,-1-3-38,1 3-7,-1-3 29,1 0-101,-1 0 56,0 0 62,0 0-40,0-1-5,1 0 44,-1 0-16,0 0-6,0 1 146,0 0-146,0-1 6,0 1-22,-1-1-102,1 2 79,-1 0-5,0-1 49,-1 5 7,1-3 44,0 3-50,-1-3 50,1-1-28,0 1 107,-1 2-34,0-3-89,0 1-6,0-2-23,-2-1-27,1 1 27,-1 0 0,-1 1 1,1 0-1,-1 1 29,-1 2 27,0-1-33,-1 2 56,-1 0-23,0 0-5,0-2-23,2-1 1,-1-1 49,-1 3-55,2-3 6,-3 4-29,2-3-50,0 1 56,-1 2-112,-1 2 56,-1 2 78,-1 3 51,-1 3 112,-1 2 106,0 1 499,-12 11-712,10-16-319,-7 8 269,13-20-5,0 0-51,1-1 28,0 0-34,1 0 6,0-2 0,0 1 186,1 0-214,-1 0-51,0 0 74,1-1 5,-2 0 0,0 0 78,0 0-50,-1 1 28,-10 5-62,6-3 34,-7 4-56,8-5 0,1-1 56,-2 2-84,1-1-56,-8 4 140,4-3-56,-5 4 28,5-3 107,0-1-135,-7 3 0,5-3 84,-4 4-84,7-5 162,2 1-111,-1-1-23,0 0 0,-1 0-28,0 1 28,0 0 0,0 0-6,0 0-22,0 1 0,0-2 0,0 2 56,0-2-56,-1 1 0,1-1 28,0 1-112,0 0 112,0-2 0,0 2 56,-1-2-84,0 2 22,-1-1 34,0 1-56,-2 0 28,-10 3 28,6-2-84,-8 3 107,10-5-23,2 0-28,0 0 28,0-1-56,1 1 78,0-1 34,-6 2-140,-1 0 28,1 0 28,4-2 107,7-2-107,2-2 0,0 1-28,1-1 0,-1 0 28,0-1 0,-6 2-56,3-1 56,-4 1 28,-3-1-140,5-1 84,-13 1 28,12-2 78,-6 0-78,8 0-28,-1 0-28,1 0 168,-1 0-112,0 0-28,1 0 22,-2-1-184,1 0 134,0-1 56,-1 1-28,0 0 56,0 0 0,0-1-28,1 1-6,0 0-22,1-1 0,-1 1 56,1-2-84,0 0 56,-6-1-28,5 0 56,-4-2 28,6 2-33,1 0-51,1 0 0,-1 0-51,1 1 51,1-1 23,-1 1 5,2 0 84,-1 0-56,1 0 22,-1-1-22,0 1 51,1 0-107,-2 0-51,0 0 23,0 1 56,-1 0-28,0 0 0,-1 1-140,-5-2 168,6 0 0,-5-2-84,7 2 196,0-3-140,0 2 107,-7-8-107,5 5 0,-6-5 0,9 5-28,0 2 56,1-1-28,-1 1 0,2-2-107,-1 1 107,2-1 0,-1-1 51,0 2-51,0-2-23,-1 0-5,0-1-28,-1 1 247,-3-5-162,2 2-29,-2-1 0,4 2 0,2 1 0,-1-2 0,1 1-113,-3-6 141,2 4 0,-1-4-84,4 6 56,0-1-23,0 2 23,-1-1 136,-1-2-136,1 2-29,-2-2 1,2 4-28,-3-5 5,-1 0 102,-2-1-51,1 2 0,3 3-107,-1 0 135,0-1 51,-6-7-130,5 5-5,-6-6 112,9 8 23,-1-1-107,2 1 28,0-1-23,-1 0-89,1-2 112,0 1-56,-2-7 6,2 4 22,-1-5 28,3 5 0,-1 1 78,1 0-78,0 0 28,1 0-56,-1 0 84,1 1-84,-2 0 0,2 0 56,-1 0-162,0-1 134,-2-5 28,1 3-168,-1-2 140,2 5 0,0 0-51,0 0 270,2 0-275,-1 0 56,2 0-28,0 0-56,0 0 84,1 0-28,0-1 84,0 0-28,1 0-56,0-6 0,0 5-107,1-4 163,-1 8-28,0 0-28,0 0 112,0 1-112,0-1 0,-1 2 0,2-2 28,0 1-28,0 0 0,0-1-50,4-7 100,0 0-72,3-2 50,-3 4-28,0 4-56,0 0 6,0 0 22,0 0-28,-1 1 56,0 0 140,2-3-112,-2 2 28,0-2-168,-1 3 140,1-4-51,-1 3 51,2-3-56,-2 6 112,-1-1-33,1 0-102,0-1 79,1 2-28,-1-2 28,1 0 163,1 1-219,-1-2 56,1 1-51,0-1 130,4-6-51,-3 5-275,7-9 275,-7 10-28,1-2 56,-2 6-28,-2 1-28,0 1 0,-1 1 56,3-3-56,-3 2 0,3-3-84,-3 4 168,1-1-112,1 1 0,-1-2 84,0 1-224,0 0 168,0 0-28,1 0 28,-1 0 0,2 1 0,3-2 0,-2 1 112,7-5-112,0 1 56,-1 0-28,2-1 23,-5 3-51,0 0 28,0-1-28,1 0 0,-1 1-107,5-4 107,-5 3 28,4-3-84,-5 6 112,1-1-84,-1 1 56,13-7-5,-1 2-102,10-5 135,-10 6-33,-2 2 5,-7 3-79,3 0 51,4-1-112,1 2 84,3 1-50,-8 3-6,0-1 84,-4 1-112,0 0 168,2 0-28,5 0-112,10 0 112,-6 0-28,4 0-79,-6 0 51,-5 0 163,4 0-163,-7 0 56,0 0-28,-1 0-28,0 0 84,0 0-56,0 0-28,-1 0-51,0 0 79,0 0-56,0 0 56,0 1 0,1 0-56,0 1 56,0 0-56,0 1 168,5 1-56,0 1-56,0 0 23,-1-1-23,-7-1 28,2 1-191,-3 0 191,9 4 79,-7-2-107,7 2 0,-8-3 56,-1-1 0,5 2-56,-4-1 0,3 3 0,-4-3 0,-1 0 0,0 0 162,2 2-50,1 0-84,-2 1-274,1 0 246,-4-2 0,1 2 50,0-1 34,1 0-56,0 0-28,0 1 0,1-1 28,0 1 51,0-1-79,1 0 28,0 0-28,2 3 0,-2-2 0,0 1-51,-3-3 74,-1 0-46,0-1 46,0 0 89,-1 0-140,0-1 28,1 4 0,-1-2 0,0 2 28,0-3-28,0 0-28,0 0 56,-1-1 0,1 1-28,0-2 78,0 1-78,0 0 0,-1 0 0,1-1-22,-1 0 22,0 0 0,0 1-56,0 0 112,0 0-56,1 2 0,-1-1-56,0 0 134,-1 0-78,1-1 0,-1 0 28,1-1-78,-1 0 22,1-1 56,-1 1-28,0-1 0,1 0 0,-1 1-28,1-1 0,-1 0 28,0 0 28,0 0-28,2 1-28,-1 0 56,2 0-28,-3-2 28,1 0 22,0 0-50,-1 0-50,1 0-6,1 2 84,-1-2-56,1 2 0,-1-2 0,-1 1 28,1 0 28,-1 0 0,0 0 28,1 0-56,-1 1-28,0 0 0,2 1 28,-1 1 0,1 3 0,-1-3 0,1 2-56,0-1 56,-1-1-56,2 0 56,-1-1 56,0 0-56,0 0 0,0-1 0,0-1-28,0 0 56,0 0 0,0-1-56,-1 1 84,1-1-112,-1 0 56,1-1-56,-1 1 28,1-1 28,-1 0 28,1 0 0,-1 0-56,0 0 28,0-1 0,0 0-51,1 0-5,-2-1 28,1 1-56,-1-1-1109,0 1-258,-1-1-861,0 1 704,-2-1-275,0 1-379,-2-1-287,-1 0-621,-1 0-756,0 0 3926,1 1 0,2 0 0,1 1 0</inkml:trace>
  <inkml:trace contextRef="#ctx0" brushRef="#br0" timeOffset="188242">14135 3028 9279,'-4'-28'633,"0"6"-247,0 19 57,-2-1-314,1 1-6,0 0 6,2 1-6,1 2-11,-1-1-6,0 0-22,0 0 17,0 1-17,0 0-17,1 0-16,-2 0 10,1 0 1,-1 0 5,1 0 28,-1 1-5,-1 1 11,1 1-17,-1 0 11,1 0-5,-2 1-6,1-1 45,0 2 123,-2 2-79,1-2 12,-2 3 39,3-3 23,-1 0 195,-2 3-218,1-1-17,-2 2 6,3-2 0,0 0-28,0 1-12,1 1 13,0-1-24,1 1 12,-1 0-29,2-1 34,-1 2-5,1-2 0,0 1 44,1 0-39,1 0-33,0 1-6,0-1 39,1 2-39,0-1-39,0 0-62,1-1-61,2 0 44,0 0 17,2 0 0,0-1 1,3 3-1,-1-4-39,3 2 140,-3-5-79,2-1 18,0-2 38,2 1 7,0-2-29,1-3-6,2 0 19,0-3-86,1-2 23,1-2 84,6-5-85,-6 2 40,5-3-39,-8 4-6,-2 1 96,0-1-74,-1 2 29,-1 0 84,2-4-90,-3 4-62,0-3 73,-4 4 23,-1 0 67,-2-5-141,0 3 1,0-8 6,-4 2-51,-1-1 0,-2 1-23,0 3 23,-3-5-28,3 5 28,-3-5 0,3 7 28,-2-4-28,2 5 0,-3-3-117,3 6 139,-1 0-44,0 1-29,-2 1-16,0 1-73,-1 1 22,-1 1 12,0 1 84,-2 0-23,1 1 22,-1 1 46,0 0-68,0 0 90,0 0-45,0 0-45,0 1 6,-1 2-28,0 0 67,0 2 22,-1 1 23,-1 1-6,0 0-17,1 2 1,0 0 61,1 0-62,3 1-22,1 1 23,3 1-1,0 2 0,1 0 1,2 2-23,1 1-45,1 2 67,1-1 1,0 1 5,1-2-56,1 0 5,1-2 1,5 6 162,2-1-118,2 0 29,0-3-6,-2-5-45,0-1 22,1-1 0,1-2-66,0 0 44,1-1 44,0-1-44,0 0 73,0-2-28,1-1 0,1-2 5,0-1 62,0 0-39,1-1-28,1-2 72,-1-2-22,1-1 40,5-6-107,-5 3-79,4-5 102,-7 3-51,0 0-28,-1-1-39,0 0-1,5-6 68,-5 4 163,4-4-3555,-7 5 3437,-1-1-23,-1 1-22,-1-1 22,-1 0-22,-2 0-22,1-1 22,-2-1-22,0 0-1,-1 0-27,0 1-180,-1-1 186,-2 1 16,0 1 3492,-6-4-3537,0 4 73,-3-2-89,2 6 111,-2 1-66,-1 1-7,0 1 51,0 0-67,-1 2 67,0 1 0,-1 1-3437,1 2 3320,-1 0-1,-1 1 23,2 2-45,-6 3 95,5 1 0,-4 5 90,2 2 3067,-6 19-3090,4 0-22,-1 6 40,11-12-18,4-7 0,-1 1 46,1 9-46,1 9 17,1-6-39,3 2 0,1-19 67,3 1-44,0-2 50,1 0-51,3-1-22,-1-2-22,2-1 66,1-3 7,1-1-3398,1-2 3436,1-1-2307,1-1 2263,1-2 50,0-2-5,1-1-17,-1-3-51,0-1 45,7-6 51,-1-2-118,1-1 22,-4 0 51,-7 5 2240,-1 0-2268,-1 0-45,-1 1 0,-1-2 0,-1 1 28,-2-2 3504,0-1-3532,-2 1 0,0-20-51,-3 7-156,-6-22 185,0 25-51,-4-3-112,-2 9 90,1 4 168,-4-2-168,3 7 50,-1 1 0,0 3-28,0 0 96,1 2-68,-6 2-95,5 1 73,-4 2 39,6 1 5,-1 2 23,2 1-117,-11 9 117,9-6-45,-12 10 45,13-10 22,-2 2-22,6-3 0,0 0 0,2 0-67,0 1 67,0 1-39,2 1 39,1 8 0,1-4 39,0 15-39,2-13-3414,1 7 3397,1-9 17,2-1-22,0-2-23,0 0 45,2-1 0,-1-1 67,1-2 17,5 2 56,6-4 140,8-2-213,-4-6-39,0-4 17,-9-2-90,1-3-113,-1 1 231,-1-2-102,0 1 119,0-1-90,-2 2-22,-1-1 3355,7-16-3305,-9 11-6,5-12-44,-10 14-6,-1-1 6,-1 0-1,0-1-22,0 1 45,-1-1 196,-3-6-241,1 5 16,-8-11-15,4 13-169,-9-8 101,6 11 17,-5-2-12,4 6 18,0 2-40,-2 3 0,1 0 0,0 2 40,-1 2 5,2 1-28,0 3 72,1 1-72,-2 4 72,4-3-184,-7 13 202,9-12 44,-4 8-22,7-10-22,0 0 44,-1-1-44,1 1 22,-1-1 39,0 2-39,0-2 23,-3 7-46,-2 2 46,1 0-46,-1 2 62,4-5-55,0 1-7,1 0 6,0 1-67,2-1 45,0 6-17,2-5 95,4 7-61,0-10 84,10 7-85,-5-9-16,6 2 22,-4-5-84,1-2 79,1-1 22,1 0-17,0-3-22,7 0 56,-6-2 22,5-2-78,-6-1 61,2-5-61,-4 2 95,1-2-112,-6 3 17,-2 2-84,-2 0-73,-1-1-275,-1 2-229,0-2-291,-1 0-247,0 0-78,-1 0-102,-1 0-189,0 1-1059,-1-1 2666,0 2 0,2 1 0,0 1 0</inkml:trace>
  <inkml:trace contextRef="#ctx0" brushRef="#br0" timeOffset="194185">14054 3069 5975,'3'1'453,"0"-1"796,-3 0-1143,3-3 6,-2 1-5,3-3-7,-4 4-4,1-1-18,-1 1 0,1 0 1,0 0-12,-1 0 6,1-1-12,0 1 1,0 0 39,1 0-51,-2 0 130,2 0-79,-1-1 11,0 2 134,0-1-128,0-1-12,0 1 1,0-1 50,-1 1-57,1 0 360,0 0-74,0 0-128,0-1 83,0 1-78,-1-1-22,0 1 6,1-1 16,0 1-72,1-1-107,0 1-17,-1-1-5,1 1 5,-1 0-34,0-1 23,1 0-16,0 2-7,-1-1 6,0 1 1,1 0 4,-1-1 12,1 0 17,1 0-39,0 1 16,0-1-5,0 1 17,-1-2 44,1 1 12,-1 0-1,-1 0-27,1 0-12,0-1 1,1 1 5,0-1-34,-1 1 0,3-1-27,-2 1-12,2 1 39,-2-1-10,0-1-7,0 1-5,1-1-5,0 0 16,1 0-50,-1-1 33,1 1-11,0 0-22,-1 1 22,1-1-11,0 1-22,0 0 11,0 0 11,-1 1 0,1-1 33,1 1-5,-2 0-28,2 0 11,-2 0 1,0 0-1,3 0 6,-3-1-6,3 1 11,-2-1 17,-1 0 1,1-1-1,-1 1 17,1-1-17,-1 0-11,1 0 6,-1 0-6,1-1 0,0 0 28,4-1-56,-3 2 28,2-2-157,0 2 174,-1 1-34,0 1-11,-1-2 17,-2 2-17,0-1 56,3 0-45,-2 0 34,2-1-62,-2 1 6,-1 0 22,1-1-39,0 1 45,0 0-34,0 0 17,0 0-56,0 0 56,-1 0 17,1 1-6,-1-1 106,0 1-105,2-1-12,-2 0-28,1 0 44,-1 1 12,-1 0 28,0 0-56,0-1 0,1 1 0,0-1 0,1 0-28,-1 0 56,2-1 0,-1 1-16,0-1 60,1 0-44,0 0-11,0 0 11,-1 0 29,0 1-57,0 0 11,-1 0-22,0 1-46,-1 0 57,0 0-17,0 0 34,0 0-45,0 0 56,-1 0 1,1 0-18,0 0 34,0 0-6,0-1 23,0 0 5,1 0 90,0 0-107,0-1-5,0 0-12,0 1-66,0-2 83,0 1 1,-1 1-7,2-2-27,-1 2 34,0 0-23,-1 0 72,0 1 29,2-2 0,2 0-39,-1 0-34,1-2 33,-1 2 18,0 0-35,1 0 18,0-1-90,4-1 56,-2 0-6,2 0 6,-3 1 68,-1 0-3460,1 1 3369,-1 0 23,0-1 23,0 1-40,-1 1 22,0 0-44,0-1-17,0 1 3392,-1 0-3409,0 0 34,0 0-73,0 0 34,0 0 139,5 0-77,-3 0-18,4-1 0,-6 2 57,1-1-79,0 0 17,0 1 5,0-1-44,1 1 44,-1 0-5,1 0-34,2 0 34,-3 0-17,4 0 0,-3 0-17,3-1 79,-1-1-46,2 0 164,-2 0-158,-1 0-5,0 1 5,0-1-61,0 1 56,0-1 5,2 0-61,-3 1 39,3 0 0,-4 0-22,5 0 44,-4 0-22,4-1 39,-5 1-22,0 0-17,1 0 39,0 0 40,0 0-57,0 0-22,0 0-22,0 0-74,0-1 96,0 0-22,-1 0 22,0 1 39,0 0-39,2-1 0,-3 1 23,2-1-23,-2 1 39,0 0-22,0 0 67,0 0-68,0 0-16,0 1-100,1-1 60,-2 1 40,2 0 0,-2-2 40,1 2-40,1-2 0,-1 1 44,1 0-4,-2 0-40,1 0 39,-1 0-62,0 0 46,0 0-6,1 0 22,-2 0-78,2 0 39,-2 1-17,1-1-62,-1 1 79,1 0 0,-1 0 0,1 0 40,1 0-40,-1 0 39,1-1-39,0 1 0,0-1 0,0 1 17,0 0 5,0 0-61,-1 0 16,1 0 7,0 0 16,-1 0-40,1 0 18,-1 0 0,2 0 44,-2 0 0,0 0-5,-1 0 6,1 0 16,0 0-39,0 0 0,0 0 17,-1 0-57,2 0 24,-1 0 16,0 0-23,2 0 23,0 0-17,0 0 34,-2 0-17,1 1 23,-1-1-23,2 1 16,-2-1-16,1-1 23,-1 1-23,1-1-39,-1 1 39,1 0 0,-2 0-40,0 0 57,1 0-17,-1 0 23,0 0 16,0 0-39,0 0 0,1 0 0,-1 0-23,2 0 46,-2 0-23,2 0 56,-3 0-56,1 0-17,0 0 17,0 0-22,-1 0 5,1 0 34,-1 0-34,1 0 17,-1 0 39,1 0-39,-1 0-22,1 0 22,-1 0-17,0 0 34,1 0 5,0 0-22,0 0 17,-1 0-56,1 0 39,0 0-17,0 0 17,0 0 0,1 0 17,-2 0 5,-1 0-44,1 0 5,-1 0 73,1 1 359,-1-1-353,1 0-40,-1-2-22,-1 1 22,0-1-44,0 1 67,0-1 16,0 1-61,0-1 0,0 1-16,0-1-7,-2 2 1,0-1 22,0 1 0,-1 0 22,1 0-22,-1 0-67,1 0 67,-2 0 0,1 0-22,0 0-1,0 1 6,-1 0-5,0 1 106,-1 1-84,1 0 0,-1 0 45,2 0-45,-1-1 22,2 0-22,-1 1-45,1 0 45,-1-1 23,1 2-23,0-2 22,0 2-111,1-1 111,0 0-22,0 1-45,0 0 157,1 1-157,0-2 45,0 2 45,0-1-45,0 0 23,0 0-23,0 0 0,0 0-45,0-1 67,1 1 17,0-1-78,0 0 39,1 1-45,0-1 90,1 0-22,0 0-7,-1-1 180,6 0-173,-3-1-1,4 1-151,-5-2 174,1 0-6,0 0 135,5-1-152,0-1 46,2-2-68,-4 0 0,-2 1-23,-1-1 68,0 1-28,0-1 28,0-2-68,-1 2 23,1-1 23,-1 0-85,-1 1 79,0 0 28,-2 1-45,1 0 140,-1-3-96,1 2 52,-2-2-74,1 2-22,-1 0-22,0 0 66,0 1-21,0-1 27,-1 1 17,0 0-274,-1 0 207,0 0-50,-1 1 145,1-1-190,-1 2 95,0 1-45,0-1 67,-2 1-89,1 0 17,-1 0 27,1 0 23,1 0-22,-1 0-62,-6 5 84,5-2-67,-4 5 44,6-4-21,0 0 66,-1 3-106,2 0 39,-1 0-22,3 0 50,-1-1 17,1-2-22,0 2-113,1-2 135,0 1 0,0-2-16,2 1 16,0-1 0,1-1-23,0 1 62,0-2 51,1 0-45,0-1-6,6-2-17,-3 0 1,3-3-1,-4 1-89,-2 0 134,1-1-44,-1 0-23,0 0 106,0 0-128,0-1 44,-1 1 23,0-1-45,-1 0 0,0 1-23,-1-1 130,1-1-107,-1 0 22,0 0 1,-1 1-152,-1 0 174,0 0-45,0 0 0,0 1 61,0 1-61,0 2-39,-2-1-28,1 3-17,-1-1-112,-2 1 151,1 0 45,-2 2 0,1 0 22,-1 2-89,-2 3 90,2-1-1,-1 0-44,0 0 22,2-1 0,-2 1 67,1 0-112,1-1 45,-1 2-22,2-2-1,1-1 23,1 1-45,0 0 6,1 2 39,0 0 0,1 1-45,0-2 68,1-2-46,0-1 68,3 0-90,-1-2 68,2 0-23,-2-1 61,1 0-61,1 0-16,0-1 16,0 0-68,0-2 113,1-1-45,-2 0 39,2-1-16,-4 2 22,0-1 22,-1 0-67,0 1-23,1-5 23,-2 1 0,1-1 23,-2 0-23,0 4 0,0-1 39,0 1-39,-1 1 0,0-1-62,-2 1 18,0 0 21,-1 0 23,-2 0-22,2 1-17,-2 0 16,1 1 1,1 1 44,-1 0-22,1 1-22,0 1 22,0 1 0,1 2 0,-1-1 0,2 2-23,-1 0 23,1 0 0,0 1-22,1-1 0,-1 1-130,2 6 108,-1-5-18,1 4 16,1-6-38,0 1 84,1-2 0,2 1 0,-2-3 40,1-1-18,1 0 0,0-1 24,0-1-24,1 0-22,1 0 0,2-4 0,-1 1-22,2-2 22,-3 0 22,-1 1-22,-1 0 62,0 0-40,-1-1-22,0-1 23,-1 2-23,-1-2 0,0 1 0,0 0 22,-1-4-44,1 2-1,-1-1 23,-1 3-44,0 0 27,-1-1-6,-1 2-45,0 0 7,-1 1-51,0 1 17,0 0 11,-1 1 44,1 1 24,-1 0 32,1 0 46,-2 0-62,1 1-22,0 0 44,0 3-44,1-1 22,0 1 0,0 1-40,0 0-16,0 2 56,2 0-22,0 1 61,1-3 0,0 1-55,1 0-7,0-1 46,0 1-46,0-1 23,2-1 0,-1 1 0,2-1 0,1-1 0,0 0 0,0-1-39,0-1 101,1 0-6,0-1 145,3-1-111,-3-1-5,3-1-41,-3-2 85,1-2-106,-1 1 21,0-2-4,-3 2-18,0-2 0,0 2-44,-2-2 44,0 4-44,0-1 0,0 0-1,-1 1-16,-1 0-135,-3 0 152,1 1-152,-3 1 129,3 1-50,-2 1 33,2 1 62,-1 0-22,1 2 5,0 1-22,-2 2-1,2 0 1,0 1 0,2-3 39,0 2-22,1-1 122,0 1-100,1 0 0,0-1-22,0-1 5,1-1 17,0 0-22,2 0 44,0-1 17,2 0 17,-1-1 28,0-1-5,1-2-40,0 1-22,0-2 5,1-1 23,0 0 0,-1 0-6,0-1 91,-1 1-86,0 0-44,-1-1 45,-2 0-134,0 1 49,0-2 18,-1 2 0,0-2-24,-1 2-38,0 2-22,-1-1 66,-1 2-100,0 0 45,0 1-28,-3 0 123,1 1 0,-2 0 0,3 2-39,0 2 22,-2 2 17,2-3-101,0 3 101,1-3-22,2 1 22,0-1 201,1-1-201,0 2 17,0-1-95,0-1 78,1 0 22,1-2-5,1 1 22,0-1 23,0-1 16,1 0 1,1 0-57,-1 0 40,1-1-23,0-1 17,0-1 33,0-1-5,-1-1-16,0 1 16,0 0 90,-2-1-129,0 2 0,-1-1-6,-1-1-101,1 2 40,-1-3 22,-1 3-23,-1-2 1,1 3-62,-2-1-6,0 3 46,1-1 44,-1 1-17,0 0 123,0 0-106,0 1 0,0 1 0,-1 0-89,1 2 49,0 0 40,1 0 0,0-1-68,0 1 68,1 0 0,0-1 24,1-1 20,-1 1-21,1 0-6,0-1 27,0 1-21,0-2 83,1 1-61,0-2 106,2 1-151,0-1 45,0 0 0,0-1 16,-1 1 113,0-3-129,0 1 39,0-3-62,-2 2-22,0-1-39,0 3-157,0 0 151,-2 1-61,1 0-68,-2 0-128,2 0-181,-1 0-172,1 1-258,-1 0-1602,-2 1 852,0 1-443,0-1-264,-1-1 2370,1-1 0,1 0 0,1 0 0</inkml:trace>
  <inkml:trace contextRef="#ctx0" brushRef="#br0" timeOffset="195270">16298 1845 9122,'-6'4'-39,"0"-1"22,5-1 1,-1-1 4,0 2 1,0-1 0,0 0 11,-1 0 0,1 0-6,0-1 12,0 1 11,0-1 33,-1 1-22,1-1 0,-1 1 6,2-2-6,-1 1 0,0-1 5,0 1 1,-1-1 11,0 2 5,0-1 12,0 2-1,-1-2 7,1 1-7,0 0 1,0 0-17,1-1-17,0 0 28,2 0 5,-1 1 40,1-1 22,1 1 45,2 1 107,5 0 5,24 4-275,-12-2-242,18 1 237,-20-5 0,0-1-11,2 1-11,1-2 11,9-2-6,-8 1-34,14-3 29,-18 1 0,4 0-1,-9 1-5,-2-1 237,-2 2-271,-1-1 6,-3 2-33,-2 0-12,-1 0-683,-1 0-303,-9 3 476,2 1-850,-7 1 1461,6-1 0,2 0 0,3-2 0</inkml:trace>
  <inkml:trace contextRef="#ctx0" brushRef="#br0" timeOffset="195526">16227 1994 10517,'44'-13'431,"7"-2"-375,-28 9 6,9-3-1,-10 3-5,-1 0 51,14-4-85,-16 4-39,10-3 0,-19 5-39,-1 0-33,-2 2-23,-1 0-51,-2 2-357,-2-1-259,-1 1-840,-4 1 1619,-3 2 0,1-1 0,1 1 0</inkml:trace>
  <inkml:trace contextRef="#ctx0" brushRef="#br0" timeOffset="196675">15640 2739 6389,'8'5'-39,"-1"-1"72,-6-3 208,0-1-123,0 1 22,1-1 0,0 1 11,0-1 174,-1 1-180,1-1 12,-1 0 0,1 1 22,0 0 11,0-1 1,0 1-6,0-1 11,0 0 17,0 0 17,0 1 22,0-1-6,0 0 1,1 1-35,-1-1 136,1 1-231,-1-1-10,1 0-57,-1 0 28,-1 0 1525,1 0-1525,-1-1 588,1 0-475,-1 0 369,0 1-594,1-1 23,-2 0-11,1-2 22,-1 2-56,1-1-28,-1 1-230,0 0 84,0-1-10,0 0-102,0 1-89,0 0-774,0-1 432,0 1-167,-1-1-388,1 0 1328,-2 0 0,2 2 0,-1-1 0</inkml:trace>
  <inkml:trace contextRef="#ctx0" brushRef="#br0" timeOffset="198342">6458 4209 10494,'-27'-50'1339,"5"10"-947,19 36 12,1 1 4,1 0 12,-1 1-95,0 1 50,1 0 292,0 9-286,3 0-101,0 9 319,7 12-358,-2-5-62,5 11 6,-2-9 11,1 1-50,1-2-6,0 1-3403,0-2 3313,1 1 6,-1-1 90,1-2-113,-1 0-16,-1-2 5,-1-1-78,0-1 73,2 3-17,-3-6-89,2 3 16,-4-8-17,-1-1-84,-1-2 11,0 0-122,-1-1-46,0-2-122,-1-1-2,0-1 2587,0-1-3767,1 0-341,0-1 833,1-3-694,-1 0 1837,1-2 0,-3 2 0,0 1 0</inkml:trace>
  <inkml:trace contextRef="#ctx0" brushRef="#br0" timeOffset="199118">6802 4336 11421,'25'46'661,"-4"-7"-533,-17-27 948,3 6-1003,-3-4 291,3 2-331,-3-6 156,0-1-178,0-2 510,-1-1-493,0-1-17,-1-1 28,0-1 56,-1-2 499,0-1-393,0-3-145,0-1-28,0-4-11,0-1-90,1-2 57,-1-1-52,2-7 40,-1 4 0,2-7-28,-1 8 40,1-1 16,0 1-17,0 1 17,1 1 0,0 0 33,1 2-21,0 2 4,0 0 12,1 3-28,2 0 12,-1 2 16,1 1-12,-3 1-4,0 1 4,0 2-32,-1 0 44,1 3-28,-1 0 16,0 2 40,3 6-11,-3-3-16,3 6 10,-3-2-39,1-1 0,0 1 0,-1 0 0,0-1 0,-1 0 45,0-1-17,-2-3 17,-1 0 5,0-2 12,-1-1 33,0-2 6,0 0 27,0-2 29,-1-1-90,0-1-22,-1 0 6,0-1-18,-1-2-22,0-6-22,0 1-39,1-4 16,1 2-11,0-1-22,1 0 34,0-2-29,0 0 62,0 0-62,0-6 46,0 6 16,0-5-17,1 8 34,1 1-1,1 1-4,0 1 4,0 1 18,0 1-17,1 2 0,0 0 61,0 1-28,1 1-5,-1 0 185,7 4-118,-4 1-6,4 2-16,-4 1-17,0 0-1,1 2 1,1 0 17,-1 0-40,2 0 23,-2 1-39,1-1 22,-2 0-40,1 0 24,-2-1-7,-1 0 85,2 6-40,-3-6-39,1 5-16,-4-8-6,1 0 5,-2-3 0,1 0-3931,-1-1 2447,-3-4-341,2 2 1803,-2-3 0,2 3 0,1 0 0</inkml:trace>
  <inkml:trace contextRef="#ctx0" brushRef="#br0" timeOffset="199566">7554 3802 14085,'-34'35'862,"7"-2"-593,26-12-96,1 3-5,0 3-27,1 3-866,1 2 792,1 2-5,2 2-12,1 0-33,0 1 44,6 16-44,-3-14 39,1-7 0,-1-2-39,4 3 45,4 6 66,-3-17-61,0-2 26,0-3 198,2-2-5,-1-2 5,1-4-34,-1-2-38,0-1 617,0-3-740,-1-2 361,-1 0-480,3-2-33,-5-1-224,2 0-179,-6-2-190,0 1-292,-2 0-286,0-1-274,-1 0-280,0 0-751,0 0 2532,-1-3 0,0 3 0,-2 0 0</inkml:trace>
  <inkml:trace contextRef="#ctx0" brushRef="#br0" timeOffset="200324">7978 3927 8937,'-3'-7'897,"2"2"15,1 5 1323,0 0-1630,-40 14-314,28-4-72,-31 14-46,39-6-27,1 1-68,0 1 34,1 1-28,2 1-11,0 0-22,3 24-51,0-16-647,4 16 636,0-23 22,1-2-22,2-3 11,2-1-28,0-2-23,1-3 18,1 0-57,-1-3 40,1-2-96,6-1 34,-5-3-33,4-2 595,-7-3-674,0-1-61,-2-3-51,-1-1-79,0-1-504,1-4 438,-3 2 33,1-4 72,-5 3 74,0-1 78,-1 0 73,0-2 39,-2-1 61,0 0 40,0 0 22,0 0 23,0 2 33,-1 0 28,-1 2 29,1 1 27,-1 1 50,0 1 12,0 1 39,0 1 314,-1 0-253,1 3 29,0-2 39,1 4-22,-1 0 10,1 0-55,0 0 224,0-1-337,0 1 34,-1 0 2034,1 0-2230,0 3 51,1-1 179,-1 4-163,1-4-16,0 3 16,0-3 73,0 2-5,0 1 83,0 1-38,1 1-18,0 1 18,2 1-74,-1 1 287,6 11-325,-3-6-40,3 8 17,-2-9-17,1 0 107,3 4-129,-2-4-45,2 2 0,1-2-68,-2-3 7,2 1-29,-3-4-16,0 0-68,0 0-89,0-2-79,0 1-134,-1-2-3488,1 1 3281,-2-2-263,0 0-1648,2-1 931,-2-1-566,0 0 2229,-1-1 0,-4 0 0,2 0 0</inkml:trace>
  <inkml:trace contextRef="#ctx0" brushRef="#br0" timeOffset="200657">8371 3858 12819,'-47'21'549,"7"8"-493,35-9-12,1 8 40,3-6-33,1 0-6,2 2-12,0-2-10,4 1-12,4 7 0,0-8 11,3 4-22,-2-9-33,2-2 138,0-1-256,1-2 52,-1-2-148,1-1-99,-1-2-202,-1-1-209,-1-3-296,0-2-414,-2 0 1467,1-2 0,-6 1 0,1-1 0</inkml:trace>
  <inkml:trace contextRef="#ctx0" brushRef="#br0" timeOffset="200983">8519 3948 8543,'0'-3'504,"0"0"3361,0 3-3608,29 57-22,-18-33-22,8 16 0,-2 0-72,-8-15 77,-1 2 1,0 1-74,1 1 18,3 15-18,-6-23 932,1 6-987,-2-8-18,0 2 346,-3-9-306,-1-2 226,-1 2-338,-1-5 382,-2 2-724,-5-4 1,1-1-18,-2 0-1299,-4-3 790,5-3-1529,-7-5-1188,6-6 3585,1 0 0,3 2 0,3 6 0</inkml:trace>
  <inkml:trace contextRef="#ctx0" brushRef="#br0" timeOffset="201500">8642 3942 13866,'23'41'65,"0"0"1,-1 0-1,-4-7-42,-13-18-12,1 4 11,-1-9 6,-1-3 23,0-1 10,-2-3 62,2-1 113,-3-2 122,2-1 326,-1-3-499,1-1-118,0-6-39,-2 1 5,1-3-16,-1 0-17,0-2-3375,0-1 3375,-1 0 0,0 2 34,0 0-6,1 1 5,-1 2 18,1 2-7,0 1 3382,-1 2-3331,0 1-61,1 1-34,0 2-51,-1 0 35,2 1-12,0 0-68,3 2 63,-2 1 16,1 3 34,1 1 0,-1 2-1,1 0-4,0 1-12,2 1-12,-1 0 57,9 6-28,-6-7 61,6 4 34,-9-10 68,1-1 105,-1-2 74,0 0 21,-1-3-4,0-1-57,-1-3-101,0-2-55,-1 1 95,0-7-236,-2 2-66,0-4-108,-1 3-1008,-6-13 494,2 7-286,-6-10-191,5 11-134,0 1-73,-2-1-11,2 0-257,0 2 1618,-1-1 0,3 8 0,0 1 0</inkml:trace>
  <inkml:trace contextRef="#ctx0" brushRef="#br0" timeOffset="201758">8845 3637 10382,'5'0'1283,"-1"0"4581,-4 0-5472,50 43-2744,-33-24 2511,12 7 1,-1 1 244,-15-8 83,5 10-268,-4-5-57,4 9-44,-7-8-46,0 1 246,-2 1-452,-1 0-124,-2 1-173,-1-1-359,-3-1-308,0-2-296,-1-1-292,-1-2-308,0-2-986,-2-2 2980,0-1 0,0-8 0,0-1 0</inkml:trace>
  <inkml:trace contextRef="#ctx0" brushRef="#br0" timeOffset="202158">8954 3585 9660,'1'-6'476,"0"2"3965,-1 4-4026,47 13-1682,-29-1 1474,10-1 1,-1 3 195,-12 6-50,1 4-34,0 4 242,0 2-292,1 4-3,-3-1 0,0 4-79,2 6 1,-1 0-157,-2-4 0,0-1-62,-2 0 0,-1-4 14,-3 0-100,-2-10-225,-1 5-156,-2-11-365,-1-2-1403,-1 3 412,0-6 1854,0 4 0,-1-12 0,0 1 0</inkml:trace>
  <inkml:trace contextRef="#ctx0" brushRef="#br0" timeOffset="202517">9382 3920 13950,'38'-23'76,"0"1"1,-6 2 0,-4 5-195,-9 7-67,-7 4-39,-1 0-655,1 3 274,-5 0-179,1 1-286,-5 2-935,-2 0 2005,-1 4 0,0-3 0,0 1 0</inkml:trace>
  <inkml:trace contextRef="#ctx0" brushRef="#br0" timeOffset="202737">9403 4066 8183,'36'-11'401,"-1"0"0,-2 1 1,-6 1 1472,-12 2-1773,-1 0 1265,8-5-2520,3-2 1342,-3 1-1102,-1 1-189,-11 7 993,3-3 110,-3 2 0,-2 1 0,-3 2 0</inkml:trace>
  <inkml:trace contextRef="#ctx0" brushRef="#br0" timeOffset="203234">9869 3686 10556,'4'0'1053,"-1"0"1669,-3 0-2341,-1 61-303,1-40-697,0 14 1,1-2 630,0-20 349,2 1-305,-1-1 45,2-1-6,0 0 146,1 2-123,1-5 129,3 3-102,-2-7 994,1 0-927,-1-4 108,7-1-231,-4-3 1,7-2 16,-8-2 40,4-6-79,-4 3-11,3-4 17,-5 4 50,-2 0 56,0-6-140,-3-1-5,-1-14-12,-2 9-22,-2-3 17,-1 13 6,0 0-23,-2 0 0,1 2 0,-2 0 22,0 1 17,-1 2 17,0-1 67,0 3-5,-1-1-17,1 2 16,-1 0 1,-2 0-79,3 2-95,-3 0 17,5 2-84,-1 0-252,1 0 33,2 1-89,-1 0-96,1 1-195,1 0-1429,0 0 526,0 1-559,-1 0 2184,0 0 0,2-1 0,0 0 0</inkml:trace>
  <inkml:trace contextRef="#ctx0" brushRef="#br0" timeOffset="204979">7503 5019 7184,'1'4'414,"0"0"1670,-1-4-1960,2-3 21,-1 1 1,1-1 39,-1 2 380,1 0-55,-1 0-269,0 1-146,1-1 224,2 5-173,0-1 0,3 3 139,1 2-150,-2-2 22,2 2-6,-2-2-17,0 0 17,2 0-11,-2 1-11,1-1-17,0 1-17,-1 0 12,0-1-12,0 1 6,0-1-51,-1 0 34,1 0 129,1-1-51,-1-1-66,2 1-7,-3-3-16,0 0 0,-1-2 11,0 1-39,1-1 11,-1 0 39,2 0-50,-2 0-1,2 0-88,-2 0 88,0 0-16,0-1 0,1 0 40,1 0-52,0-2-4,3 1 16,0-2 5,3 1-22,0-2 6,4-1-34,1 0 6,3-2 11,1 0-33,1-1 49,0 0 1,11-6-17,-7 5-1014,8-4 952,-10 3 62,0-1-148,1 0 148,1-1 89,12-5-89,-8 4-1317,9-3 1256,-13 5 61,1 0 0,0 2 0,0 0-28,10-3 596,-9 4-540,7-2-39,-12 6-6,-1 0 17,0 1 0,0 0 56,0-1-56,0 2-11,1-3-6,-1 2 62,0-2-28,2 0 11,-2-3 148,2 1-159,20-12 22,-15 8 922,14-7-961,-20 9 17,-1 1 0,-2 0 50,0 0-22,-1 1-28,0 2-1,0-2 35,-1 2 368,16-6-419,-5 1 28,15-5-28,-17 5 0,-2 1 67,-8 3-5,0 0 50,1 0-28,0-1 495,-1 1-512,-2 0 45,0 0-39,-1 0-6,0 1 208,13-5-186,-11 6-145,10-6 112,-15 8-3375,0-2 3386,1 0 23,0 0 22,5-2-78,-4 2 134,9-3-90,-10 3 23,7-2 3352,-9 3-3397,2-1 6,-4 2-163,-1 0 140,0 0 1,-1 0-18,1 0 157,2-2-123,-3 1 28,4-2 73,-4 2-79,1-1-16,-1 1-23,0-2-16,-1 1 21,0 0 40,0 0 24,0-1-148,-1 0 102,0 0 5,0-1-22,-1-1 17,0 0-40,0-1-22,0-1-22,-1-1-18,0 0-4,-1-1 21,1 0 23,-1-1 45,-1-1-45,1 0 0,-1-1 0,0 0-22,0 0 44,0 1-22,0 2 39,0 2 51,0 1 16,0 3-39,-1 2-22,1 1-286,-1 1-1193,0 2-576,-2 3 682,0-1-195,-1 5-225,-1-2-672,-1 2 2420,-1 2 0,3-4 0,-1 0 0</inkml:trace>
  <inkml:trace contextRef="#ctx0" brushRef="#br0" timeOffset="205957">9099 4887 9066,'-2'-2'829,"0"0"3237,2 2-3724,2 4-17,0 0-34,3 4 23,-2 0 123,4 9-213,-2-3-34,3 8-10,-2-7-7,1 2-10,0-2-40,1 1 22,0 0-94,0-1-12,-1-1-39,1 0 73,-2-3-73,2 0-73,-3-1 17,2-1-140,-2-1 90,0-2 55,-1-2 6,1-2 45,0-1 0,-1-5-33,1 0-18,1-5 23,-1-1-56,-1-2-11,1 0-17,-1-1 17,-1 1-34,0-1 0,-1 0 12,0 0 4,1-1-72,-1-8 129,0 5-44,0-6 100,-1 8 28,1 0 11,0 2 134,0 1-105,-1 2-7,1 1 24,0 2-18,0 1 129,1 1-101,-1 2 34,0 1 241,6 3-225,-3 2 18,5 2-40,-4 1 78,0 1-77,1 1-18,-1 0 56,5 3-122,-3-2-7,3 2-33,-3-5 17,0 0 5,0 0 18,0-2-40,0-1 0,0 0 39,0-2 140,4 0-61,-4-2 83,3-2-44,-4-2-79,1-2 85,-1-1-163,-1 0 0,2-1-79,0-5 18,-2 3 38,1-4-173,-3-2 40,-2 4-343,-1-10 214,-3 9-23,-1-6 5,-1 5 85,-2 0 72,-1 0-27,-4-5 89,-1 2 39,-2 1 28,2 6 17,3 6-95,0 2 112,2 1 27,-1 1 24,1 1 72,1 1-28,1 1 5,1 1 57,0 4-90,1-3 101,1 4-45,1-4 78,1 3-235,0-4 34,0 2-17,1-4-358,-1 0 156,2 0-1059,-1-1-1864,1 0 1204,0 0 1921,-1 0 0,0 0 0</inkml:trace>
  <inkml:trace contextRef="#ctx0" brushRef="#br0" timeOffset="207093">9603 4778 8433,'3'4'442,"-1"0"1401,-2-4-1669,0 2-90,0-1 123,1 2-61,0-2 39,1-1 67,1 0 11,0 0 29,2 0-40,1-1 336,16-10-476,-8 3 0,13-9-17,-11 7-3325,1 0 3404,0-1-25,1 0 64,0 0 61,0 1 0,0 0 12,-2 0 28,0 1-62,-2 0 3405,-1 2-3382,-2 1 95,-2 0-169,-1 2-22,-3 1-55,-1 1 4,-2 0-632,-1 2 135,-5 4-146,1-2-96,-4 3-157,3-3-156,0 0-134,1 0-147,-1-1-267,1-1 1472,0 2 0,2-2 0,0 0 0</inkml:trace>
  <inkml:trace contextRef="#ctx0" brushRef="#br0" timeOffset="207538">9821 4573 15188,'8'17'689,"0"-3"-515,2-13-45,2-1-17,0 0-12,1 0-38,0 0 16,1-1-27,0 0 16,0-1-11,-1 0 17,1 1-56,-1 0-1,-1 0 24,-2 1-24,0 1-16,-2 0 34,-1 1 22,-2 2 17,-1 0 89,-1 1-55,-1 0 16,0 1 56,-2 1 0,1 0 23,-1 1 16,-2 1 1,0 0-40,-2 1 50,-1-1 203,-2 4-191,1-3-22,-1 3-18,1-5 6,1 0 6,-1 0-28,1-1 0,0-1-23,1 1 0,0-1 34,1-1-44,0-1 21,2-1-128,-1 0-6957,2-2 2325,0-7 4587,1 2 0,-1-3 0,1 4 0</inkml:trace>
  <inkml:trace contextRef="#ctx0" brushRef="#br0" timeOffset="209699">10064 4606 9453,'0'4'694,"1"0"-543,0-2-11,1 0 17,0 0-11,0 1-12,1-1 101,0 1-123,1-1 0,0 1-16,-1-1-18,1 0 12,0 0-12,0 0-5,-1-1-6,2 2 0,-1-2 0,1 1 6,0 0 22,0 0-27,1 0 55,2 0-67,-2 0 6,3 0-6,-3-1 6,0-1-34,1 0 33,-1 0-5,1 0 0,0 0 17,1 0-28,0 0 11,3 0-17,-2 0-22,2 0 11,-2-1 0,-1 0 5,1 0 7,-1 0-12,1 0-23,0 0-22,5-2 29,-3 1 16,8-3-23,-7 1-5,3 0 0,-4 0 28,-1 1-17,1-1 6,4-1-17,-3 2 23,3-3-18,-4 3-10,0 0-46,0-1 34,1 1 1,1-1 21,5-3 6,-4 1-11,3-1 12,-6 2 32,0-1-32,0 2-7,-1-1 18,0 0 10,-1 0-33,1 0 17,-1 1 5,6-4-16,-3 2-6,5-2 11,-4 2-84,-1 0 90,8-3-17,-6 1 67,5-1-22,-7 3-22,0 1 5,0 0 16,-1 0 12,-1 0 6,1 0 33,5-3-39,8-3-78,-3 1 55,3-1-10,-10 5-23,-1 0 61,1 0-38,0-1-1,-1 0 29,1 1 49,-1 0-27,-1 1 0,0 0 39,4-3-11,-3 2-17,3-2-23,-4 3-10,0-1-29,1 0 6,0 0 6,1-1 5,1 0-17,1-1-5,1 1-17,8-4 0,-7 3 23,5-4-12,-7 5 73,-2-1-28,1 1-28,-2-1-56,6-4 56,-4 2 0,5-2 0,-6 4 0,1 0-11,0 0-17,0-1-17,1 1 17,-1 1 17,6-4-17,-6 4 56,5-3-56,-8 4 0,1 1 11,-1-1-78,1 1 67,0-1 0,1-1 0,7-2 11,-4 2 17,5-3 84,7-3-79,-11 4 23,8-4-16,-12 6 72,4-2-68,-3 3 2,5-3-18,-6 2 11,2 0-11,-1 0-67,1 1 50,-1-1-11,0-1 28,0 1 50,0 0-44,-1 1-17,0 0-17,-2 1 11,0 1 6,-1-1 0,0 1 33,-1 0-33,6-2 0,-4 1-34,4 0 17,-5 0-3331,0 1 3348,0 0-316,0-1 327,0 0 6,0 0-1,1 0-16,-1 1 95,1-1 3135,-1 1-3197,0 0 523,-1 0-640,1 0 118,-2 0-35,1 1 46,-1 0-28,0 0 27,-1-1-10,1 0-1,1 0 6,-1-1-6,7-2-27,-3 2 66,3-2-72,-4 2-17,0 1 0,0-1-89,-1 0 72,0 0 34,1 1-34,-1-1-22,-1 1 39,1 1 112,15-5-96,-11 3-16,13-4 51,-15 5 5,6-3 0,-4 3-23,3-3-33,-5 3 17,0-1-106,5-3 72,-4 2 17,5-2 17,-6 2 55,0 0-38,0 1-34,-1 1-17,0 0 56,-1 1-39,0 0 34,0 0-34,-1 0-34,2 1 34,-2-1 17,2 0-34,4-1 90,2-1-39,-1 0-1,-1 0-10,0-1-6,-3 2 33,4-2-50,-5 2 56,5-3-90,2 0 12,1 0 5,6-1 0,-10 3 1,5 0 16,-5 0-40,-1 1 40,2 0 0,0 1 23,1-1 27,-1 0-50,2 0 17,-1 0-17,8-3 0,-6 3 0,4-3-50,4-1 33,-12 3 17,10-3-23,-14 4 63,0 0-24,-1 0 1,0 0 22,-1-1-22,0 1-17,5-3 34,-5 1-34,5-2-34,-3 2 17,0 0-55,0 0-1,1 0-17,0 0 34,0 1 6,-1 0 11,-1 1 78,0-1-62,0 1 7,-1 0 55,0 1-39,-1 0 33,-1 0 1,0 1 22,5-4-56,-6 3 17,5-4-34,-6 4 17,0-2 0,0 1 17,0-1-34,0 0 17,1 2 0,-1-2 0,1 1 0,1 0 0,0 0 17,0 0-34,0 0 56,0 1-22,-1-1 0,1 1 39,-1 0-39,0 0-1,-1 0 1,-1 0 22,1 1 12,-2-1-12,1 1-5,-1-1 22,1 0 56,2-1-112,-2 0 22,1 0 73,-2 2-33,-1 1 16,-1 0 1,0 1 61,-1-1-594,0 0-39,0-1-246,-1 0-382,-1 0-379,-1 0-349,-2 0-402,-1-1 2251,-1 2 0,2-1 0,0 1 0</inkml:trace>
  <inkml:trace contextRef="#ctx0" brushRef="#br0" timeOffset="210210">13591 3119 16437,'24'9'627,"1"0"-498,-16-7-22,4 1 16,-3-2-17,-1 1 185,4 0-190,-2-1 17,1 1-57,-3-1 18,-1 1-1,-1 0-16,-2 1-40,0 0 57,-1 2-40,-1 0 118,-1 4-6,-1-4 1,-1 3 21,0-1 107,-2 3-196,0-1 90,-1 2-62,-1-3 185,-2 4-230,1-3 51,-2 3-1,3-3-27,-1-1 94,-1 2-66,1-2 117,-2 3 28,2-4-89,0 0 296,-1 1-397,3-4-73,-1 2 146,2-3-67,0 1 16,0-1-44,0 2 49,0-2-21,0 1-57,0-1 85,1 0-107,-1-1 50,2 0 107,-2 0-107,2 0 1,-1-1-51,0 0-4717,1 0 2567,-3 0-309,1-1-420,-3-1 2879,0 1 0,1 0 0,1 0 0</inkml:trace>
  <inkml:trace contextRef="#ctx0" brushRef="#br0" timeOffset="213418">11994 3971 10927,'15'0'425,"-2"0"135,-11 0-397,0 0 120,0 0-115,0 0 70,-1 0-93,1 0 191,0 0-129,0 0 90,1 0-146,-1 0-78,0 0 173,0 0 140,-1 0-240,0 2-17,0-1-17,1 3 45,0-2 83,1 3-54,0-1-74,1 1 0,-1 0 17,1-1-6,-1 1 6,1 0 16,1 0-16,-1 1-79,1 0 96,0 0 0,1-1-40,0 1 40,1 0-74,0 0 35,1 0-1,0 0 225,5 3-175,-2-2-55,3 3 78,-2-4-100,0 1 22,1 0 16,0-2-117,0 1 79,1-1 61,6 3-34,-3-3-3436,4 2 3398,-6-2 150,11 2-196,-9-2 85,15 5-23,-12-4-62,1 1-22,-2-1 45,-7-2 3347,1 0-3370,0-1-44,-1 0 106,4 1-62,-3-2 90,3 1-89,-5 0 16,0-2 6,0 1 22,1-1-28,-1 0 28,0 0 51,1 0-73,-1 0 28,1-1-29,0 1 1,-1-1-45,0 1 140,5-1-67,-4 1 45,3 0-51,-5 0 5,1 1-4,0-1 4,2-1 18,12 1-45,-9-1 5,10 0 17,-7 0-67,-4 0 0,3-1 51,-6 1-29,-2-1 101,6 1-72,-5-2-1,5 2 51,-7-1-79,1 1 29,0 1-29,-1-1-44,0 0 44,4 0-44,-3 0 22,2 0 73,9 0-73,-10-1 0,12 0 0,-13 0 72,2 0-21,0-1 22,0 1-45,-1 0 44,1 0-72,-2 0 23,1 1 50,-1-2-96,0 1 74,0-1-1,-1 1-50,1 0 45,0-1 6,0-1-1,0 0-27,1 0 27,0-1-22,0 1-5,1 0 27,1 0 0,-1-1-50,1 1 28,0-1-3397,1 0 3369,-1 1 0,1-1 28,0 0-56,0-1-73,-1 1 101,0 0-101,1-1 3493,1 1-3319,0-1-73,1 1 50,0 0-22,0 0 0,1 0-28,-1 0-28,1-2 79,7 0-23,-6 0-6,4-2 6,-6 2-56,-1 0 56,14-5 73,-12 4-45,12-4-6,-14 6-50,0-1 0,0 1 0,1 0 51,0-1-51,0 0 0,1 1 0,-1-1 28,9-1-56,-7 1 78,8-2-100,-9 2 50,1-1 0,0-1-28,-1 1 134,16-9-106,-12 6-78,26-11 78,-19 10-3420,5-2 3448,-10 5-142,0 0 114,-6 2 0,5-2 0,-7 2 51,0 0 55,7-3-184,11-5 50,-6 2 3014,6-3-2986,-15 6 51,-1 0 91,1 1-119,-1 0-23,-2 1-23,1 0 46,-2 0-23,1 0 331,0 0-280,7-2-51,-6 2 0,6-2 0,-8 3 0,2 0-28,-1-1 28,1 0 0,1-1-101,1 0 50,0-1-55,1-1 5,0-1 73,0 1 56,1-1-28,7-3 51,-8 4-51,15-6 0,-16 7 0,6-2-51,-8 5 51,-1-1 0,7-2 0,-6 1 0,6-2 0,-6 2-28,0 0 28,1-1-22,1 0 22,0-2 50,16-8-78,-11 6-221,11-6 199,-17 10 28,0 1 44,-1 1-22,0 0 0,0 1-78,20-9 55,-15 6 46,22-11 5,-26 11-28,9-6-51,-1 2 74,-4 1-74,2 0 102,-6 4-23,-3 2 192,3-2-192,-5 2-28,8-3 28,-7 3-56,10-6 28,-12 7 28,2-3-5,3 1-23,-5 1-51,9-4 79,-7 3-28,2-1 23,0-2 27,4-1-22,-2 1 0,-1 1 45,-7 5-73,1-2 0,-1 3 0,2-2 0,-4 1 56,1 1-84,3-3 106,-3 2-55,7-4 5,-6 4-28,2-2 28,-3 3-28,0-1 0,-1 1-28,1-1 78,-1 1-50,0-1 28,0 0-28,-1 0 0,3-3-50,-2 2 22,2-2 0,1 1 28,-2 1 56,3 0-84,-2 1 28,-1 0 78,2 1-27,2-1-1,-2 0-50,3 0-78,-5 1 27,1 0-50,-2 0 23,1 0 106,-1 0-134,5-3 106,-5 1 50,4-2 6,-5 4 45,-1-1-73,2 1-28,-1 0-28,1 0-23,0 0 1,-1 2 22,1-1 56,-1 1-28,-1 1-28,3-2-22,-2 1 22,1-1 78,-2 0-22,2 0-28,-2 0 28,2 0-28,-1 0 50,-1-1 1,1 1-23,1-3-28,-2 3-28,2-2 28,-4 1-51,2 1 51,-2 0 51,3-1-51,-1 1 0,1-1 0,-2 2 0,1-2 50,-1 2-50,1-1 0,0 1 0,-1-1-22,1 1-34,-1-1 56,0 1 28,-1 0-56,-1 0 56,2 0-56,-2-1 84,3 0 17,0-1-96,-1 0 46,1 0 5,-3 2-56,1-1 28,0 1 0,-1 0-51,1-2 79,0 2-56,0-1 56,0 1-5,-1-1-23,0 1 28,0-2-28,0 2 0,0-1 0,1 0 0,-1 1 0,0 0 0,0 1 0,0-1 0,0 1 100,-1-1-122,0 0-28,0-1 22,1 0 0,-1 0-23,0 0 29,0 1 44,-1-1-22,1 1 51,0 0-23,0-1-28,0 0-51,0 1 51,-1 0 0,1 0 0,0 0 0,0-1 0,0 1 0,0-2 0,1 2 51,-1-1-51,0-2-51,1 2 102,-1-1-102,0 0 23,0 1-151,0-1 151,-1 1-45,1 1-84,-1 0-67,0-1 78,0 1-179,0-2 56,0 1 73,-1 0 0,0 0 51,0 0 10,0-1-122,-1 0 72,0 0 112,0 0-134,0-1 134,0 3 213,0-1-184,1 1 44,0 0-73,0 0 28,1-1 0,0 1-95,0 0 79,0-1-29,0 1 6,0-1-28,0 0 95,0 1-50,0-1 67,0 1 84,0-1-123,0 1-6,0-1-386,0 1-466,-3 0 158,2 0-2667,-5-1 2046,3 1-114,-3-1-234,2 1-1171,0 1 2879,1 0 0,1 0 0,1 0 0</inkml:trace>
  <inkml:trace contextRef="#ctx0" brushRef="#br0" timeOffset="213991">16314 2673 9038,'-8'5'745,"2"-2"-241,6-3 4358,0 0-4465,15 11-4,-8-8-7,13 8-78,-12-9 0,0-1-56,1 1-39,0-1 22,2 1 6,-2-2-39,1 1-68,-1-1 28,0 1-44,-1-1-17,1 0 22,0 0-78,-1 0 16,-1 0-15,0 0-24,-2 0 18,1 0-40,-1 0 44,0 0 1,-1 0 84,1 0-107,-2 1-22,1 0 129,-2 0-84,0 0 0,0 1-23,0-1-44,-1 1 44,-1 0 17,1 1-39,-1 0 0,0 0 0,1 3 45,-1-1 0,0 1 0,0 1-6,0-2 6,0 2 22,0-2-50,-1 0 50,0-1 51,-2 3-23,1-2-50,-2 4 44,0-3-16,1 2-6,-1-1 51,0 0 66,-1 5-44,0-2 0,0 2 28,1-3 202,-3 3-224,3-2 27,-3 2 74,1-1-152,1-3 6,-1 1-28,3-2 50,0-1 135,-2 2-202,2-3 174,-3 4-230,4-7 0,1 2-51,0-3-1574,0-1 730,-1 0-225,1 0-203,-2-1-77,1 0-4279,-3-4 5679,0 1 0,1 0 0,1 3 0</inkml:trace>
  <inkml:trace contextRef="#ctx0" brushRef="#br0" timeOffset="243787">13630 16851 7604,'-4'3'510,"1"0"773,3-3-936,6-2-4419,0 0 4251,6-2 865,1-1-853,1-1 262,14-6-173,-3 1-505,11-5 483,-5 1-12,3-2-39,4-2-10,2-1-66,-9 4 1,1-1-1019,17-8 937,-17 8 1,0 0 151,12-5-46,0 1 2346,-4 0-2331,-12 6 0,0 0 31,13-8-48,-8 4 0,0 0-20,2-1-50,9-4 67,-12 6-173,-10 7 618,0-1-624,-12 7 1548,-2 1-1436,-4 3 345,-1-1-1051,-2 2 331,-6 0-84,1 1 33,-6 2-66,1 0-131,-1 1-121,0 0-225,-2 1-196,0-1-617,-1 1 1698,1 0 0,5-3 0,2 1 0</inkml:trace>
  <inkml:trace contextRef="#ctx0" brushRef="#br0" timeOffset="244360">13905 16443 9968,'-32'14'700,"6"-1"-610,16 18-40,0-3-1458,-2 4 1448,-2 2 16,-3 3 0,-4 2 11,-1 1-3,6-11 1,-1 1 41,-8 14-705,8-14 1,1-2 699,-5 11-34,0-1-17,1-2-10,1-2 10,2-3 28,2-3 356,1-3-344,2-3 16,2-4 203,0 0-203,4-7 630,2-1-652,2-8 1875,2-1-1802,5-3 321,0-1-315,6-2-68,0-2-11,1 0 17,2-1-73,0 1 39,2 0 73,0 0 11,0 2-28,0 0 28,1 2-16,0 1-51,0-1 28,0 2-28,0-1-56,10 0-28,-7 1-3420,7-2 3403,-9 2-1051,0 0 1040,-1 0-28,-1 1 67,-1-1-22,-2-1-56,0 2-96,3-1 2788,-3 1-3045,3 0 1091,-3-1-1315,-4 0-68,-1 0-123,-3-1-150,-1 1-388,1-1 1373,-1-1 0,-1 1 0,0 1 0</inkml:trace>
  <inkml:trace contextRef="#ctx0" brushRef="#br0" timeOffset="284006">4389 6115 8097,'-2'-4'616,"0"1"1714,2 3-1983,-9-4-201,7 3 56,-6-2 22,8 3 415,0 0-247,2 4 11,-1 1-6,2 5 40,0 1 22,-1 4-27,1 3 22,-1 3 11,0 5 487,0 23-538,0-7-919,-1-13 1,0 1 824,1 17-63,1 1 18,2 2-40,0 0-379,0-14 1,0 3 339,0 0 0,1 3-26,1 10 1,0 2-962,2 0 0,0-2 886,-3-10 0,1-1-25,0-3 0,0-1-870,4 12 945,0 1-61,-3-16 0,1 0-128,5 17 91,-6-19 1,1 1 50,0-3 0,0 0 3,4 15 263,-5-17 1,0 0-46,8 23 1,-5-14-158,3 11-5,-4-17-28,-1 0-79,1 0 29,-2-1 77,0-1 1501,-1-1-1629,0-1 73,0-1-79,-1-1 6,0-1-78,-1 0 128,0-1 51,2 10 0,-2-9-56,2 6 1206,-3-10-1200,0-2 253,0-1-332,-1-2 56,1-1 814,-2-2-977,1-1 513,0-3-540,-1-1 18,0-3-113,-1 0-107,0-2-79,-1 0-3887,0-1 2443,-3-1-35,0 0 30,-3-3 155,0-1-49,0-2 1758,-3-5 0,5 6 0,0-2 0</inkml:trace>
  <inkml:trace contextRef="#ctx0" brushRef="#br0" timeOffset="284838">2784 7893 6462,'-3'0'857,"0"0"738,3 0-1487,-3-18 4,3 13-6,-3-14 0,6 17 12,0 1-6,1-2 0,1 1 22,2-2 1,1 0 5,2-2 330,16-9-296,-8 4-3421,14-9 3410,-12 7 10,4-1-21,1-3 167,17-9-151,-9 4-203,13-7 164,-12 7-711,-7 5 0,1 1 627,15-10-20,-14 9 0,-1 1 3,12-7 11,1 1 2250,-1 0-2256,2 0 6,0 1-1536,1 0 1536,1-1 12,1-1-18,1-1-5,1-2-792,3-1 775,-25 13 1,0 0-10,1 0 1,0 0 3,0 1 0,0-1 2,-1 2 0,3-2-22,21-11 0,2 1 0,-18 8 0,0 1 14,16-9 0,3-1 191,-17 8 1,0 1 0,0 0-195,11-5 1,1-1-435,-10 5 0,1-1 0,-2 2 440,5-4 0,-3 2-3,-11 5 0,-1 0 11,0 0 0,0 0 3,0 0 0,-1 0 42,24-13-39,-1 0 324,-2 1-353,-2 0-16,-1 0 28,-2 2-11,-3 0 22,-1 1 537,-2 1-537,-1-1-6,-1 2-21,-2-2 32,-1 3-16,13-9 23,-11 8 10,9-5-16,-13 9-17,-1 1-5,-3 0 667,-1 2-673,-3 0 22,-2 2 1,-2 1-24,-1 1 2135,2-2-2173,-6 5 1404,2-1-1511,-8 5 575,0 1-676,-2 0-61,0 1-1,-2 1-21,-1 1-90,0 3-146,0 1-269,0 1-762,-3 3 1608,-1-2 0,1-3 0,1-1 0</inkml:trace>
  <inkml:trace contextRef="#ctx0" brushRef="#br0" timeOffset="287778">4509 6975 6031,'0'-4'772,"-1"1"1037,1 3-1663,-2-7-1,2 5-4,-2-5-1,2 6 140,0 0 185,1-3-325,0 2 5,1-2-21,1 1 4,-1 1 12,2-1 0,-1 1 0,1-1 12,0 1 4,0-2-16,1 1-5,-1 0-1,1-2 6,1 1 0,-1 0 0,0-1 118,4-1-140,-2 1 0,2-2 5,-2 2-11,0 0 11,1 1-33,0 0 50,1 1-79,0 0 18,1 1-18,0-1-61,0 1 101,6 0-51,-3 1-5,4-1 11,-4 1 17,-1 1-17,0 0-6,0 0 90,9 0-11,-7 0-62,6 0-5,-9 0 0,-1 0-18,0 0 46,-1 0-28,0 1 38,0 1-77,-1-1 27,0 1-11,0 0 6,0 1 17,0-1-23,-1 1 0,-1 0-5,1 1-17,-2 0 33,1 2 6,0 0-11,0 1 67,3 3-84,-2-2-28,2 1-28,-3-2 28,0-1-11,1 0 39,-2 0 28,2-1-56,-1 1 100,3 5-44,-3-3-28,2 4 0,-6-4-16,1 0 16,-1 1 0,0 0 16,-1 0-27,0 0 11,0 1-17,0-2 18,-1 1 16,0-1-6,0-1-11,0 1-28,0 0 34,0 1-1,-2 0 1,0 1-23,-2 0 6,-1 1 33,1-1-16,-2 0-6,0 0 5,0 0-16,-3 4 17,1-4-6,-2 4-11,2-4 16,0 1-50,-1 0 17,0 0 0,0 1 34,0 0-17,0 0 0,-1 1-1,0-1-16,0 1 28,1-1 6,-1 1-17,1-2 0,-1 1 27,0 0 7,0-2-34,-1 2 27,0-1-44,0 0 17,-1 0 0,1-1-34,-1 1 17,2-2-17,-1 2 17,1-1 0,0 1 34,0-2 0,-1 1 10,1-1-10,0 1-34,0-1 50,0 0-16,1 1 5,0-2-5,0 1-1,0-1-49,0 1 32,0-1 7,-1 0-79,1 1 89,-2-1-33,0 0 23,0 0 27,-1 0 6,-1-2 0,0 1-5,1-2 55,0 1-84,0-2 12,1 2 5,0-3-78,0 1 78,1-1-61,-4-1 61,4-1-22,-2 1-17,3-2-17,2 0-73,-1 0 90,1-2 17,1 1 39,-1-2 51,1 0-147,-1 0 7,0-1-23,0 1 5,-1-1 68,1 0 0,-2 0-34,1 1-39,-2-2 56,1 1 17,0 0-34,0-1 17,-1 1 0,1-1-17,0 1 34,-1 0 56,0-1-107,0 1 68,-1 0 5,0 0-39,-2 0 0,0 1 0,0 0 0,0 0-95,0 0 78,0-1 17,2 0-33,-1-1 66,2 0-16,1 0 5,-1-1 29,2-1 38,0 1-66,0-3-6,1 2-17,0-2 0,1 2 0,0-2 16,1 0-32,0-1-40,0 0 39,-2-6 0,1 3 0,0-5 17,1 5 0,0 0 0,1 0 67,-1-1-44,0 1-23,1-1 0,0 1 33,-2-5 1,2 4-12,-2-5-61,3 6 39,-1 0-33,0 0-7,0 1 7,0 0 16,-1 1 17,1-1 34,0 1 72,0 0-106,-1 1 0,1 1 0,1-1-17,-1 1 17,1 0-17,1-1-39,0 1-11,0-1 11,1-1 17,0 1-28,1-2-6,0 0 0,0 0 17,-1-7 56,2 4 0,-1-4 0,2 5 23,0 0 27,0 1-67,0 0 17,0 1-17,0 0-55,0 2 72,0 0 33,0 0-83,3-19-6,-2 14 56,3-14-17,-4 19 17,1 0 123,1-5-140,-1 3 1,1-4-91,0 5 68,-1-1 39,1 0-17,1-4 17,0 5 17,3-8 22,-4 9-39,2-3-22,-3 5 78,1-2-56,-1 2 0,1-1 0,-1 2 0,0 1-17,0-1 0,0 2-22,0-1-79,0 1 107,1-1-6,0 1 17,1 0 79,0 0-96,1 1 17,0-1 17,0 0 0,0 0-1,1 0 1,-1-1-17,1 1 17,0-1-17,0 1 0,1 0-17,-1 0-50,0 1 67,4-2 0,-2 3 34,3-3-18,-4 3-16,1 0 34,0 0 112,0 0-130,0 0 1,1 1 6,-1-1-79,0 1 56,0-1 16,0 1 24,-2 0-40,1 1 33,0 0-16,0 1-34,0-1 17,0 1 17,-1 0 0,0 0 145,3 0-179,-4 0 34,4 0 0,-5 1-17,0 0 39,1 1-5,-1 1-12,0 1-95,9 6 90,-6-4 0,7 5 0,-5-3 56,-2-3-73,3 3 16,-3-3 40,-1 0 0,0 0-39,-1 0 17,1 0-34,-1 0-90,0 0 146,2 4-22,-2-3 39,1 4-57,-3-4 24,0 1-7,-1 0 23,1 1-33,-2-1 16,0 0 22,0 0-44,1 0 6,-1 0-7,1 0 7,-1-1-46,1 1 46,-1 0-23,1-1 0,0 0-62,0 0 85,0 0-46,0 0 23,0 0 101,0 0-101,0 0 0,0 1 39,0-1-56,0 0 34,-1 0 22,2 2-39,-1-2 0,1 3 40,-3-3-80,2 0-38,-2-1 78,0 1 0,0-1 140,1 3-140,-1-1 17,0 0-17,0-1 45,0-1-45,0 0 39,0-1-62,0 2 63,0-1-40,0 1-17,0-2 34,0-1-17,0 1-17,0-1 17,0 2 17,0-2-34,0 2 73,0-2 22,0-1-117,1 1 78,-1 0-39,0-2-78,1 2 78,-1-1 22,0 0-44,0 0 44,0 1-22,0-1 0,0 0 0,0 0 0,-1 1-22,1 0 100,-1 3-55,0-1-46,0 1 68,0-1-45,0-2 17,0 0-17,0-1-39,0-1 436,0 0-374,0 2 44,0-1-90,0 1 1,0-2 84,0 0 1120,0 1-1344,-2-3-12,1 1-106,-2-2-22,2 0-186,0 1-50,-1-1-257,0 1-297,0-1-303,0 0-268,-1 0 1663,-4-2 0,4 2 0,-3 0 0</inkml:trace>
  <inkml:trace contextRef="#ctx0" brushRef="#br0" timeOffset="292099">3020 7658 8410,'-15'-27'780,"2"5"-450,13 20 1115,-1 1-1042,1 11-235,0-3 6,1 12-46,1-5 7,3 1-34,-1 1 112,5 7-151,-2-4-29,3 6 6,-3-9-5,1 2-23,0-2 23,0-1-1,-1-2-10,0-1 10,-1-3 68,1 1 0,-2-5 28,0 0 39,-2-4 17,-1-1 11,-1-2-45,0-2-56,0-4-28,-1-1-56,0-1-11,-1-2 0,-1 0 0,0-1 12,-4-7-24,1 4-21,-1-5 10,1 7 1,1 1 22,0 2 22,1 0 23,0 1-78,0 3 66,1 0-33,0 4 0,2 2-78,-1 0 111,2 5-33,0 0 12,1 3-63,4 4-72,-2-2-107,2 4-559,-1 4-416,1 4 348,0 1-257,-2 1 1114,-1-6 0,-2-7 0,1-2 0</inkml:trace>
  <inkml:trace contextRef="#ctx0" brushRef="#br0" timeOffset="292581">2714 7540 9783,'-3'3'471,"5"-2"-393,4-2 0,4-2 6,-4-1-5,1-1-1,0-1 68,4-6-90,-3 2-17,4-5-11,-3 5-11,-1-2-28,0 2-23,-1 1-39,0 0-224,-1 1 79,-2 3-90,1 0-78,-4 4-29,0 0 0,0 1 1</inkml:trace>
  <inkml:trace contextRef="#ctx0" brushRef="#br0" timeOffset="292967">2837 7276 7458,'2'-6'728,"-1"1"920,-1 5-1178,-4 5-218,4-1 0,-2 6-39,7 0 0,0 2-34,1 1 185,5 6-202,-3-4 146,7 11-184,-6-12-29,2 5-22,-3-8 95,2 3-56,-3-4-22,3 1 10,-4-5-16,-1-1-11,0-1 56,0 0-90,-1-2-28,-1 0 17,-1-1-1281,-1-1 1,0 0-1</inkml:trace>
  <inkml:trace contextRef="#ctx0" brushRef="#br0" timeOffset="297145">4661 7621 6115,'3'10'929,"0"-2"-766,-3-8 1096,0 0-1130,-12 6-67,8-4-6,-9 5 0,11-5-11,-1-1-1,1 2-4,-1-2 16,-1 3-56,2-2-6,-1 1-5,2-1 5,0 0 1,1-1 10,-1 1-5,0 0 6,0 0 5,0-1-5,-1 2 16,-1-1 12,-1 1-28,0 0-6,1 0-6,1-1 0,-1 1-11,0 0 12,0-1-7,0 1-4,-1 0 10,0 0 0,-1 1 1,1-2 10,-2 1 1,1-1 5,-2 2 0,0-2-11,-4 2 0,3-1 0,-3 1 6,4-1-6,0 0 0,0 0-11,0 0 5,1 0-5,-1 0 0,0 1-6,0 0 6,-1 0 5,-3 3 6,-1 0-5,-1 0 10,2-2-5,2-1 6,2 0 5,0-1-11,0 0 6,2-1 5,-3 0-11,3-1-6,-2 0-5,2 0-6,0-1 6,0 0 0,0 0 5,-1 0 1,-1 0-7,0 0-4,0 0-1,0 0-6,0-1 7,0-1-1,1 0 6,-1 0 11,2-1-73,-6-2 34,5 2-6,-5-2 0,6 3-11,-1 0-17,0 1-5,0 0-6,0 0-6,0-1-78,-3-1 51,0-2 27,-4-3-22,2-1 62,1 0 16,0 1 12,3 3 10,0 0 12,-1 1 12,0 1 27,-3-2 6,1 2 5,-1-1 68,-1-3-107,5 3-17,-6-10-11,8 6 1,-3-6 10,5 7 0,-1-1 6,1 3 0,0-2 6,0 1 0,0-2 10,-1 2-4,1-2 27,-4-8-28,3 6-5,-3-6 5,3 7-6,-1 1 1,1 0 5,-1 1-5,0 0-1,0 0 12,-5-2 0,4 2 11,-4-2-11,3 3 11,0 1 22,-4-4-33,3 3-11,-3-2-6,5 2-6,-1-1 6,1 1 0,1-1 6,0 0-6,1 0 5,0 1 1,1-1-1,-1 1 7,1 0-7,0-1 1,1 1-6,0 0 5,0 0-10,0-1 5,1 1 0,0 0-6,0 0 12,1 0-6,-1 1 0,0-1 0,0 0 5,0 0 1,-2-3 5,1 1-5,-2-4 5,-1 0-5,1 3-6,-1-3 0,1 0-12,2 4-4,0-6 4,1 6-10,0-1 5,1-1 12,0 3 5,0-3-6,0 3 6,1 0-6,0 0 18,1-1-12,0 0 16,1-4-16,-1 2 12,1-5-1,-1 1-17,0 3 6,0-3-5,0 6-1,-1-1 0,1 1 1,-1-1-6,2 1-1,0-1 7,0 1-6,1-1-1,0 1 1,0-1 0,0 1 0,1-1 0,0 0-1,1 0-10,0-1 0,0 2-68,3-3 6,-2 4-34,1-1-72,-3 4-179,0 1-746,-1 0 1115,1 1 0,-3 1 0,0 0 0</inkml:trace>
  <inkml:trace contextRef="#ctx0" brushRef="#br0" timeOffset="298518">4609 7621 8718,'-25'38'146,"3"-7"-118,17-26 0,-1 0-6,-1 0-5,1 0-6,-2 1-11,1-1 0,0 1 0,-2 0 0,1 0 12,-2 0-7,1 1 6,-2-1-5,1 0 0,-1 1 0,-7 4 5,-3 1 0,-1 0 29,-7 4 21,5-4-38,1-1 10,-2 0-27,12-7-1,-1 1-5,6-2 0,2-2-5,-1 0 10,3-1-5,-1 0-5,2 0 5,-1 0-6,0-1 1,-1-1 5,0 0 11,-1-1-6,0 1 18,-4-4-18,3 2 7,-2-3-18,3 3 12,1-1-12,0 0 0,0 1 1,0 0-6,0 0-1,1 0 1,-1-1 11,0 1-5,0-1-1,-1 1-5,1 0 0,-1 0-12,-3-1 23,1 0-5,-3 0-7,3 2-4,-1 0-12,0 0 11,0 0-11,-1 1 17,1 1 11,-10-2 11,7 1 0,-7-1-5,9 1 22,1 0-23,0-1 6,2-1-11,1 1-11,0-2 6,1 1-7,1-2-4,0 2 10,1-2 6,0 0 0,-1-3 0,1 1 0,-3-3 0,1 4-11,0-1 16,-1 0-5,-1-1-5,0-1 5,0 0 0,0 0-6,0-1-5,-5-10 5,4 8 0,-4-8-11,5 12 6,0 1 0,-1 0 0,-4-2 11,2 3 0,-3-3 5,3 5-5,0-1 11,0 2-5,1-1 5,-1 0-5,1 0-6,1 1-6,0-1 1,2 0-12,0-1 0,1 0-22,0-5 22,2 2 0,0-5 6,1 4 5,1-2-5,0-6 6,1 3-7,0-13 7,0 11-1,0-5 1,0 8-7,1-5-3380,-1 6 3398,0-4 0,0 2-1,0 4 1,0-3-1,-1 5-5,0 0 0,0 0-5,0 1-6,0-2 3391,1 1-3391,0-2-6,2 0 12,0 1-1,2-3 1,1 2-1,0-3 0,1 1 6,0-1-5,1 1-1,-1 0 1,0 1 5,1-4 0,-2 4 0,1-2 0,-2 2 0,-2 3 0,1-2 0,-1 3-6,0 1 0,-1 0-10,0-1-24,2-2 12,-1 2-5,1-2 10,0 3-38,2-4 33,-1 3-6,3-2 1,-1 3-23,1 0-196,11-4 123,-6 4 0,7-3-11,-7 4-118,7-2 130,-3 3 21,5-2-10,-6 4-180,6 1-39,-5 1-342,4 1 678,-8 2 0,-5-1 0,-3 0 0</inkml:trace>
  <inkml:trace contextRef="#ctx0" brushRef="#br0" timeOffset="300140">4616 7660 6103,'2'6'448,"-1"-1"633,-1-5-1019,-6 16-29,2-11 40,-8 16-34,4-15-11,-3 3 34,-2 1 22,-2 2-39,-1-1-12,1 0-10,5-3-7,0-1-10,1 0 11,0-1-6,1 1 11,-1-1 29,-3 2-23,3-1 0,-3 1 5,4-3-10,0-1-6,-1 1-12,2-1 6,-2 1-5,1 0-6,-1-1 11,1 1-5,-2 0 5,1 0 28,-7 2-16,4-2 10,-5 2 12,4-3 129,-15 4-102,9-3 1,-10 2-6,13-4-5,0-1 34,-6 0-62,6-2-6,-4 1-6,1-1-22,8 0-11,-8-2 11,12 0-23,-6-5 18,5 3-1,-2-3-5,2 3-39,-8-5 44,5 3 0,-6-4-16,3 3 16,3 2-3391,-3-2 3402,4 2-50,-1 0 50,1 1 7,-1 0 4,-6-1-4,5 1-7,-4-1 6,6 1 3378,-5-4-3383,1-2 76,-2-2-76,4 1-1,5 4 1,2 1-6,0 1 6,1-1-1,0-1 1,0 0-6,-4-7 0,4 4-6,-3-5-11,4 6 12,0-1 5,0 1 0,-1-1 11,1 1-5,-1 0-6,0-1 5,0 2 1,-1-1-6,0 1 0,-2-1 0,0 1 0,-1-1 0,-1 1 0,0-1-11,-4-3 16,2 2-10,-5-2 5,6 3 5,-1 1 1,1-1-6,0 1 0,0-1 11,0-1-17,2 1 6,-1-2 0,2 1-5,-4-7 5,3 4 0,-1-4 0,3 4 0,2 1 0,-1-1-6,2 0-5,2-1 5,-1 0 6,2-9 12,0 7-12,0-5 0,0 6 5,0 1 1,2-21-17,-1 15 11,1-15 0,-1 19 0,0 0 0,1 1-6,0 0-11,3-5 12,0-1-7,1 1 12,1 2 6,-2 6-6,1 0-6,3-5-10,-2 4 10,1-4 6,0 0 0,-2 4 0,0-3 0,-1 0 0,-1 5 0,0-4-6,-1 6-22,4-6 12,-2 6-1,3-4 0,-2 7-1,0-2-26,5-1 27,-2 1 6,3-1-1,0-1 7,2 1-1,4-4-5,-3 3 0,-1 0-3392,-4 3 3391,0 0 1,0 1-17,5-3 11,-3 3-27,7-4 16,-4 4 22,0 1 0,1 0 1,-6 3-6,1-1 5,0 2 0,-1-2 6,0 2 6,0-1 0,-1 1-6,1-2 3392,-1 1-3392,1-1 0,1 0 0,-1 1 0,0-2 16,10-3-10,-8 2 5,8-4-5,-10 3-6,0 0 0,-1 0 0,0 1-11,-1-1 11,1 1 0,-2 0 0,2 0 5,3-1-5,-2 1-5,3-1 5,-4 3-6,1 1 6,1 0 0,0 0 11,0 0-16,1 1-1,0-1 6,0 0-6,1 1 1,-1-1 5,1 1-6,-1 1-5,2-1 5,-2 1-10,6 0 16,-5 0-12,4 1-4,-4 0-1,-1 1-11,-1 2-6,2 0-22,-2 1-50,1 1-73,0 0-185,0 0 364,3 4 0,-8-5 0,3 1 0</inkml:trace>
  <inkml:trace contextRef="#ctx0" brushRef="#br0" timeOffset="301724">4550 7807 5624,'-39'27'297,"7"-4"738,30-22-912,-3 3 260,2-2-299,-4 2 137,2-1-177,-1 2 550,1-2-538,1 1 0,-1 0-6,0 0-16,0 0 11,-1 0-12,1 0-5,-2-1 11,1 2-22,-2-2 0,0 2-6,-2-1 0,0 1 12,-7 2-6,3-2 5,-4 2 6,4-2 11,0-1 0,1 1-16,1-1-6,0 0-11,2 0-6,-1-1 11,1 0-5,0 0 5,-1-1 0,1 2 6,-1-2 0,1 1 0,-1 0 5,1-1-11,1-1 17,1-1 0,0 0 6,1 0-6,1 0 0,1 0 0,1-1-11,-1 0-12,1-2-10,-1 0-7,0 1-10,0-1 11,-1 1-6,0 1 6,-1-1 5,0 2-11,-1-1 17,1 1 0,-2 0 12,1 0-1,-1 0 6,0 0-1,-1-2 1,1 1 6,-1-2-18,1 1 1,0-1-6,0 0 0,0-1-6,-8-3 1,7 1-1,-7-2 6,8 3 6,1-1-6,1 0 5,1-1 1,0 0-1,0-2 7,2 0-7,-1 0 6,0-1-5,1 0-6,-2 1 0,1-1 11,-7-5-5,4 6 5,-4-5 0,4 8-11,1 0 6,0 0-1,-1 0 7,1 0-1,-1 0-11,0-1 0,1 1-11,0-1 16,-1 1-10,1-1-1,-8-6 6,2 1 11,-9-5 0,6 7-5,-1 1 5,3 3 0,1-1 1,-1 1 10,1-2-16,0 0 16,2 0-22,1-1-11,1 1 0,1-2-12,1 2 12,1 0 0,1 1 0,1 0-6,0 1 17,1 0 0,-1 1 5,1-1-5,-4-2 6,2 1-12,-2-3 12,-2-1-12,0-2-22,-3-3 12,4 4-24,-2-5 24,5 8 4,-1-5 1,3 5 6,-1 0-1,0-1 6,0 1 0,0-1 0,-1-1 0,0 0 0,-2 0 0,1-2 11,-5-6-11,2 4 0,-3-6-11,4 6 0,1 0 0,1 1-6,0 0-39,0-6 28,2 5 5,1-5-44,2-9 34,4 1 10,0-5 6,3 6 1,-2 10-8,1 1 13,-1 1-17,5-10 23,-5 9-3404,6-17 3403,-6 19-24,3-7 19,-3 11-6,0-1 6,1 0-1,0 1 1,1-1 0,1 0 0,1-1 5,0 1 1,2-1-12,1 0 6,1 0 5,-1 0-5,2 0 16,0 0-16,0 0 3388,0 1-3382,6-5 5,-4 5 5,4-3 24,-6 5-35,-1 0 6,0 1-5,0 0 10,1 0-10,-1 2 5,1-1-6,1 1 0,0 0-5,1 1-6,-1 0 12,0 0-6,1 1 16,0-1-10,-1 2-1,1 0 6,0 0-11,0 1 11,1 0-6,1-1 6,1 2-5,2-1 5,1 0-12,0 0-4,11-1 4,-7 2-233,7-2 228,-9 1-3305,-2-2 3317,1 1-439,-3-2 450,0 0-5,5-3 4,-6 3 1,4-1-12,0 4 6,-5 2 137,3 2-137,-6 2 3162,-1 2-3162,0 1 12,-1 1 665,4 5-677,-4-2 11,3 2-17,-5-3 1,-2-1-6,2 2 5,-1-2-16,1 2-6,0-1-23,1 0-38,1 0-292,6 3 17,-3-4-364,6 1 728,-8-5 0,-4-2 0,-4-2 0</inkml:trace>
  <inkml:trace contextRef="#ctx0" brushRef="#br0" timeOffset="303266">4379 7721 1033,'1'7'694,"0"-1"1630,-1-6-1422,0 0 85,0 9-903,-1-5 490,0 7-490,-1-6 1656,-1 1-1572,-3 4-68,1-3 1,-3 3-17,3-3-5,-1 0 0,0 1-18,0 1 107,-5 8-128,3-6-1,-3 4-11,6-7-11,0-1-12,1 0-10,1-1-7,0-2 1,1 0 6,1 0-7,0 0 12,0-1 6,0 2 5,1-1 17,-3 2-17,1 0 6,-2 2 0,1-1 5,-1 0 12,-1 1-6,-1-1 39,-4 4-11,-1 1-39,-2-2-6,1-1 12,3-4-7,0 0 1,0 1 0,-1-1-6,1 0 6,-1 0-6,0 0-5,-1-1-12,1 1 12,-2-1-1,0 0 1,-1 0 11,0 0-6,0-1 0,-1 1 0,-1-1 6,1 1-11,-1-1-6,2 1 5,-9 1 7,6-1 10,-8 3-5,8-3 5,-2 1 6,1-1 6,0 0-6,0 0 0,1-1 0,1 0-6,2-2 12,0 0 5,0-1-5,2 0 10,-1 0-10,1 0-6,-1 0 0,0 0-6,0 1-5,0 0 0,1 1 11,-2 0 28,-2 2 6,0 0 16,-2-1-28,6-1 1,2-2-18,6 0 1,-2 0 5,1-2-28,-1 0 1,0-2-1,1 1 22,-5-4-27,2 3-6,-6-4 11,0 1-5,1 1 5,1-1-11,4 3 0,0-1 0,1 0 0,-1 0 11,2 1-22,-1 0 11,0-1-6,1 1-5,-3-4 11,2 2 0,-3-4 0,2 4-5,1-1-1,-2 0 6,1 1-11,-1-1 0,-3-3-1,2 1-16,-4-6 17,4 5 6,-1-3-1,3 3-5,0-1 0,-1 0-1,1-1 1,-3-7 6,2 4-7,-1-6 18,0 1-6,2 5 6,-1-5-12,2 7 6,1 0 0,0 0 6,1 0-6,-1 1-6,1 0-11,0 0 0,1 1-5,-1-1 11,1 0 11,0 1-11,0-2-23,-3-12 12,3 9 5,-2-10 0,2 12 11,1 0 6,1-1 0,-1 0-11,1-1-6,0 0 6,0-1-11,1 0-1,0-2 12,0-2-6,1 1-16,1-14 22,1 10-354,2-11 348,-1 12-6,0 0-10,0 1-1,-1 2-39,2-6 40,-2 8-1,-1-5 1,0 9-12,-2 1 6,0 0-1,0-1 316,0-5-355,0-1 23,0 2-5,0 2-6,1 5-1,0-1-4,2 0 4,0 0 1,0-1 11,2 0-28,3-6 56,-2 5 0,3-6-22,6-9 33,-5 8 6,8-10 5,-7 14-5,1 1 5,0-1 1,1 1-1,0 0-5,2 0 5,-1 2 1,2 0 5,-1 2 5,2 0 1,0 1 0,2 1 10,0-1 18,9-2-17,-5 3-12,6-2-277,-6 4 272,1 1-5,13-1-1,-7 3 6,22-3-5,-6 3-1,2 0-491,-3 1 492,-14 2-1,0 0 6,-2 0-6,1 0 6,-3 2 0,0-1 0,7 1 0,-9 0 0,5 0 0,4 6 6,-13 0 0,10 5-1,-16-2-5,0 2 6,-1 1-1,2 2-5,-1 0-5,0 3 5,-1 1-11,0 1-1,0 1 7,-1 2-6,0 0-42,-1 1 41,1-1-4,-2 0-1,0-1-17,1 0-17,-1-1-33,0-1-101,0-1 372,-1 0-669,0-1-643,-1 0 1125,-1-2 0,-4-6 0,-1-4 0</inkml:trace>
  <inkml:trace contextRef="#ctx0" brushRef="#br0" timeOffset="304789">4513 7641 6294,'0'6'857,"0"-2"531,0-4-1337,-41 39-1,27-24-429,-10 8 0,2-1 429,13-13 6,1 1 253,-1 0-264,-1 0 134,2 1-134,-1-1 6,0 0-6,1-1-17,0 0-6,1 1-16,-1-2-6,1 1 0,-1 0 5,0 1 417,-1 0-405,0 1-12,-1-1 1,0 0 5,-1 1 0,0-2 84,-20 12-72,13-10-1,-15 9-5,17-11-6,0 0 6,0 1 0,-1 0 5,0 1 1,-2 0-3399,1 0 3404,-1 0-879,-1 0 890,1-1 73,-10 4 40,-3-2-85,1 0-6,1-3-10,12-3-12,-1-2 2965,-5 2-2987,5-3 1323,-10 3-1335,13-3 12,-9 1-17,6-1-5,1 0 5,2 0 11,-1-1-6,5 0 7,-4 1-7,6-2 6,0 1 6,0-1 6,0 0 10,1 0 6,0-1-5,1 0-6,0 0 17,-1 0-28,1-1-1,0 0 7,2-1-23,0 0 0,0 1-11,1-2 11,-2 2-12,0-1 12,1-1-33,-8 2 27,4 0 6,-5 0 11,0 1-5,3 0 11,-3 0-6,4 0-5,2 1-1,-1-1 1,2 1 11,-1-1-12,2 0 1,-1-1-6,1 0-6,0-1 6,0-1 11,0 0 1,0-1 16,-3-2-23,3 1 18,-4-2 10,4 3-10,0 0 5,0-1-12,-7-4-16,6 3-16,-7-8 16,8 5 11,-4-8-11,5 5 5,-2-4-5,2 4 6,0-1-6,0-1 0,0 0 0,0 0-11,1-1 16,-1 1-21,2 0 10,-1 1-11,1 0 0,0 0 17,0 1 0,0 0-5,-1 0-1,1 0 1,0 1-1,-1-2 6,1 2 0,0-2-11,0 0-6,1 0 6,0 0-6,1-1-5,-1 0 10,2 0-16,0 1 17,0-1 0,1 0 0,-1-1-6,1 0 0,0-2 6,0 0 5,0-1 6,0-1 0,1 1 0,3-10 0,0 7 0,2-8-11,-1 8 0,2 0-6,0 0 6,1 1-6,1-2 0,1 1 1,0 0-7,0-1 6,5-8-415,-4 6 432,2-5-5,-4 11-6,-1 1 16,0 1 1,0 2-6,-1-1 5,-1 1-16,1 0 6,0-8-1,-1 5 6,0-4 415,-1 7-420,-1 1 5,0 1 0,-1 1 5,0 0-5,1 1 0,-1 0 6,0 0-17,0-2-1,2 0 7,-1 0-12,0 2-5,0 3 5,0 1 6,5-6 11,0 3-6,3-4-11,0 3 12,0 1-7,2-1 7,1 0 5,8-4 0,-5 3 0,7-3 0,-7 6-6,0 0 12,-1 0-6,0 1 5,-2 2 1,-1-1-6,-1 3 0,-2-1-6,0 2 1,-1 0 5,3 0 0,-3 0 5,4 1 1,-3-1 5,0 1-5,1-1-1,7-1-5,-2 0 0,5-1 0,2-1 6,-4-1 0,6 0-6,-7 0 5,0 1 1,0-1-1,1 2 7,8-4-3399,0 1 3393,1 1-6,-5 0-6,-7 3 1,-1 1 5,-1 1 0,1 1 0,8 0 0,-6 2 5,7 1-10,8 3-1,-11-1 3041,12 1-3052,-17-3-52,0 0 63,0 2 0,-1 0 1,0 1-1,0 2 6,-1 0 0,0 3-5,-1 1 5,0 2-6,1 1-5,-1 2-6,2 0-17,-1 1-22,1 0-50,-1 0-62,2-1-67,-1-1-112,-1-1-152,-1-1 499,3 4 0,-9-9 0,1 2 0</inkml:trace>
  <inkml:trace contextRef="#ctx0" brushRef="#br0" timeOffset="307419">4465 7642 4299,'-16'38'110,"1"1"0,0-4 1,3-8 1912,6-17-1939,-1 0 771,0-1-788,-1 2 409,-1-2-409,0 3 1357,0-3-1368,-1 2-11,1-2 28,-6 5-39,4-3 10,-4 1 7,5-3-12,0-2-5,0 0-23,1 0-6,-6 5 7,5-4-1,-5 5 6,8-8-6,-2 1 6,1-1-6,0 0-6,0-1-16,-5 2 6,3 0-1,-3 1 6,2-1 0,0 1 17,-5 3 16,-3 2-10,-1-2-6,2 1-1,5-5 1,0 1 6,-7 1-12,5-2 11,-5 1 1,7-2-7,0-1 1,-4 2-17,4-3 6,-3 2-6,-2 1 5,7-2 1,-6 1-6,8-2 0,0-1 0,0 0 0,-1 1 0,1-1 6,0 1 5,-4 1 6,3-1-6,-4 1 0,5-1 11,-2-1 6,1 0 0,-1-1 12,0 1 4,0-1-27,-1 1 6,0-1-7,1 1 1,-1 1 17,0-1-6,0 2 0,1-1-6,1 0 40,-6 4-45,6-3-1,-4 2 1,8-3 6,0 0-12,1-1 0,0 0 6,0 0 5,1-1 12,1 1-1,0-2 7,1 0-12,0 0 11,-1 0 11,1 0-11,0 0-5,0-1-17,-1-1 0,0 0-23,-1 0 17,-1 0 0,0 1-16,-1-1 22,-1 1-17,1 1 16,-4-2-16,3 1-11,-3 0 6,5-1 10,-1 1-10,1 1 10,0-2-5,1 2 0,-1-1 0,0-1-5,0 2-12,0-1-22,-2 1 39,1 0 0,-2 0 5,3 0 1,-1 0-6,0 0 11,0 0-5,0 0 10,-1 0-16,1 0 0,0 0 12,-2 0-12,2 0 22,-2 1-11,1-1-22,-1 0 17,0 1-12,-4 0 0,3-1 12,-4 1 5,5-1 0,-2 2 12,1-2-18,0 0-5,1 0 0,0 0 12,2 0-12,-1 0 11,2 0-11,1 0-6,0 0 1,-1 0-1,1 0 12,-1 0-29,1 0 18,-1-1-7,0-1 7,0 0 27,0 0-16,0-1-6,0 0 0,0 0-6,0-2 6,1 2 6,-1-2 22,-3-3-11,2 1-1,-3-2-16,4 4 12,1 0-12,-1 0-6,0 0 12,0 0-12,1-1 6,-1 1-6,0-2 29,0 1-29,1-1 6,-1 1-5,2-1-29,-2-4-5,1-1 0,1 0 11,1 0 16,1 4 1,1 0 0,0-2-11,0 2 5,-1-2 39,1 4-27,-1 1 5,1-1 0,-1 1-28,0 0 28,-1 0 11,1 0-11,-1 0-11,1 0 11,0-1-12,-1 2 12,0-2 12,1 0-12,0 0-6,-1-2 12,2 1-12,-2-2-11,1 2 23,-1 1-1,1-1 18,-4-7-51,3 4 33,-2-5-21,2 6 10,0 0 17,0 0-22,1-1 11,0 1-22,1-4-1,0 3 1,0-1-12,0 3 1,1-1 10,0 2 18,0-2-18,0 4 23,0-1 0,-1 1 11,1 0 6,-1-1-11,1 1-6,-1-1 0,0-8 0,-1 1-11,0-5-1,1 6 1,-2 1 0,2 5 0,0-1 5,0 1 1,-1 1-23,1-5 22,-1 4 12,0-4-12,0 4 0,0 0-16,0 1 22,-1-1-11,1 1-6,-1 0 0,1 0-33,0-3 33,0 2-22,-1-5 22,2 5 6,-2-4 0,2 4-6,0 0 11,0-1-16,0-1 11,0-4-17,0-2-17,0 0 17,0 1-11,0 5 5,0-1-5,0 2 5,0-1-16,0 1 5,0 0 11,0 1-16,0-1 11,0 0-6,0 0-11,1-3 34,0 1 10,1-2-4,0 4 4,-1-1 12,1 2 0,-1-2-5,2 1-1,-1-1 1,1 0-7,0-1 24,0 0-24,1-1-10,4-6 16,-1 3 6,2-4-11,-2 4 6,0 1-7,0-1 12,0 0 0,0 1 12,-1-1-18,0 2 6,-1-1 11,1-3 12,-2 3-18,1-2-5,-1 1 0,-2 3 11,1-3-11,-1 5 0,0 0-11,-1 1 11,1 0-3397,0 0 3397,-1 0-6,1 0 0,-1 1 6,1-1 0,-1 1 0,1 0 0,1 0 3392,-1 0-3397,0 0-1,4-9-5,-1 5-6,5-8 6,-3 8-6,6-8 0,3 0 12,0 0 5,1 1-23,0 0 23,-4 4-11,3-2 17,-6 5-12,0 2 1,-2 0 5,0 1-12,-1 1 7,-1 1-1,2 0-16,1-1 27,-3 2 1,-1 1 0,-3 1-6,0 1-6,0-1 6,1 1-6,1-2 6,0 1 0,2-1 6,1 0-23,5-3 17,5-2 11,0-1-11,1 0 6,-5 2-6,0 0 11,1 0-5,-1-1-1,-1 1-5,0 1 12,4-4-12,-5 4 0,2-1 5,-5 3 6,-1 1 12,0 0-6,-1 0-17,0-1 5,1 2 1,1-2 5,0 3 17,4-3-17,-1 1-11,3-1 6,-5 2-1,2-1-5,-2 0 12,1 0-12,-1-1 16,0 2-4,1-1-7,0 0 1,1 0-6,0 0 5,6 0-5,-3 0 12,4 0-12,-4 1 5,6 0-10,-4 2 5,5-1 0,-7 1-12,0-1 18,0 1 0,-1-1-6,-1 1 5,-1 0 1,-1 0-6,0 1 11,-1-1 0,0 0 17,20 7-17,-10-2-11,17 7 6,-20-6 0,-1 0-1,-6-3 1,1 1 5,-2-1 0,1 1 6,0-1-11,1 0 10,1-1-10,0-1 16,6 1-16,-4-2 0,4 1-1,-4-1 1,-2 0-6,0 0 0,-1 0 0,0 2 0,-1-1 11,-1 1 11,4 0-10,-4 0-7,3 2 29,6 4-29,-7-5 29,12 5-17,-13-7 0,4 1-12,-4-1 6,0 0-5,1 0 0,-1-1 5,1 2-11,-1-2 11,3 2-5,-2 0-1,2 1-5,-4 0 0,0-1-5,0 0 10,-2 1 1,1 0-1,-1-1 7,0 1-1,-1-2 0,0 1 11,-2 0-5,1 0 0,-1 0 0,-1-1-6,1 1 23,0 0-18,0-1-4,0 1-1,-1 0 6,0-1-1,-1 1 96,0-2 73,-1 2-151,0-1 11,0 2-40,-1-2-44,-1 0 11,1 0-17,1 1 6,-1 2 39,1-2-6,0 3-5,0-4 11,1 2 6,-1-1-12,2 1 12,-2-2-23,0 0 6,0 1 0,0-1-1,0 1-4,0-1 10,0 1-11,0-1-5,0 1-51,0-1-425,1 0 246,0 1-135,0 0-336,0 1 723,-1 1 0,0-2 0,0 0 0</inkml:trace>
  <inkml:trace contextRef="#ctx0" brushRef="#br0" timeOffset="311339">5152 7161 6966,'-1'4'-6,"-1"0"-16,0-2-6,0 1-11,-1-1 5,1 1-44,-3 1 55,3-2 1,-2 2-6,3-3 11,-1 1-5,1-1-23,0 0-45,0 0-78,0 0-336,0 1 504,0-1 0,0 0 0</inkml:trace>
  <inkml:trace contextRef="#ctx0" brushRef="#br0" timeOffset="312002">5154 7161 6832,'-25'49'125,"1"0"0,0-1 0,10-12 1326,18-29-1395,0 2 886,2 2-914,-2-2 5,1 3 503,1 0-513,-2-2 1263,2 1-1258,-2-3 327,-1-1-333,1 0 12,0 0 5,1 0 23,-2 0-29,0-1-10,-1-3 33,-1-2 605,0-1-605,-12-10-106,4 2 5,-6-6 28,5 5-22,3 4 11,0-1-6,-1 2-11,1-2 23,0 2-12,-2-3 18,2 1 10,-2-1 6,3 3 0,0 0 6,0-1 5,0 1-6,1 0 7,-1 1-7,1 0-22,-1 0-11,0 1-95,-1-1 56,2 3-23,-1 0-22,1 0-11,0 0 11,0 0-17,1 0-140,-2 1 135,2 0-208,-2 0-196,2 0 152,0 0-38,1 0 0,1 0 0</inkml:trace>
  <inkml:trace contextRef="#ctx0" brushRef="#br0" timeOffset="314503">3904 7339 7251,'-19'-16'129,"3"3"-78,14 11 4,0-1 13,0 0-18,1-1-5,0 0-6,0 0 6,1 0 0,-1 0 11,1 0 0,-1 1 44,0-1-44,1 1 12,-1 0 4,1 1 12,-1 0 28,0 1-22,0-1 11,0 0-12,0 0-10,0 1 5,0-1-6,0 0 23,-1-1 6,1 2 5,0-2-11,0 1 11,-1-1 0,1 0 112,-1 0-106,1 1-18,0-1 292,1 3-263,3 6 17,0 1 5,3 7 112,3 6-134,0-2-6,2 6-28,-2-6 1,-2-1-1,1-2-6,-2 0-21,1-2-1,-1-1-22,0-2 5,0-1 28,0 0-44,-2-4 22,2 0 45,-5-4 331,1-3-337,-2-5-95,1-1-34,-2-5-5,-1-1 0,0 0-17,-2-1-17,0-2 11,-1-1-10,0-1-24,-1-1 1,-1 0-1,-1-1 18,0 1-40,-9-17 118,6 15 12,-5-12 21,10 21 6,1 3 6,1 2-11,2 3-51,0 2-11,1 2 22,0 0 68,2 6 95,3 6-73,1 2 45,6 16-56,-1-10 0,2 10 22,-2-8-764,0 1 737,-1 1-35,1-1 6,-1 0-132,1-2 138,-1-2-17,-1-1 0,-1-2 0,0-3-12,-3-1 96,2 0 0,-3-5 747,0 0-590,-3-6-119,-3-8-206,-7-14 11,2 0-17,-4-9 18,5 10-18,0-2 17,-1 0 6,0 0 22,0 1 34,0 2 5,1 4 6,1 3-5,0 3 22,1 3-45,1 3-45,2 1 11,1 3 45,5 2 34,-1 1-6,3 4-5,0 1 11,0 1 5,1 1-5,0 1-23,1 0 23,-1 2-28,0-1 28,-1 2-12,1 0 7,-1 0 60,3 7-27,-2-7-17,1 4 0,-3-7 6,-1-2 16,-1-2 6,0-1 39,-1-2 90,-1-1 45,0-1 857,-1-2-986,-6-9-45,-1-5-56,-4-5 5,-3-10-33,5 9 0,-4-9 0,2 8-61,0-3-7,-3-1-10,-1-1 44,0-1-78,-2 0-16,-7-13 83,5 10-1340,-4-8 1368,6 15 50,-4-7-66,5 9 5,-4-7-23,7 10 51,0 0 0,-1 0 17,1 0-17,-1 0 17,2-1-84,1 1 28,0-2-2941,2 2 2861,-1-2 2,1 1-6,1-2-23,2 2 6,-1 0 56,2 0 17,1 1 0,1 0 56,0 3 889,0 0-901,1 4 23,-2-1 0,2 6 3396,0-1-3396,2 6 35,-1-1-46,1 1-6,0 0 45,0-1 23,0 0-40,-1 0 11,1 0-22,-1 0 28,1 1-5,-1 0-23,0 0-12,0 0 1,0-1 22,0 2 1,0-3-12,0 1-12,0 1 12,0-2-11,-1 1 11,1-1-17,-1 0 6,1-1 11,-2 0-11,1-1-11,-1 0-18,1-1-10,-1 0-51,-2-3 56,1 1 29,-1-2-46,1 3 28,0-1-16,-1 0-101,-3-6 78,2 2 6,-1-4-23,2 4-5,-2-3-23,1-1 34,-1 1 6,2 3-163,-2-3 152,2 6-7,-2-6-4,2 6 10,1 0 23,-1 0 22,0 1-11,1 0 39,0 1-22,0 0-6,-1-1 12,2 1-51,-3-5 33,3 4 6,-2-3-44,1 1 33,0-1 33,-1 0 7,-1 0 16,3 3 16,-1 0-16,1 1 0,0 1 0,-1 0-5,1 1 5,-1 0-11,1-1 22,-1 1-28,-1-3 23,1 3-6,-1-4 16,1 3 1,1-1 6,-1-1-7,1 0 18,-3-4-12,2 4 1,-2-4 66,0 1-66,2 4-6,-2-3-1,3 7 7,1 0-1,-1 0-5,1 1 0,1 0 5,-1-1 6,1 1 45,0-2-39,0 2-6,1-2 123,-2-2-67,2 3-51,-1-2 7,1 4-113,0 1 123,1 5 17,1 0 1,1 6 234,5 13-151,-1-7 303,8 21-180,-7-16-16,5 8-252,-4-8 234,1 0 159,5 8-203,-4-9-51,2 5 113,-4-11-146,-1-2 0,-1-2 0,2 0 229,-3-5-251,1 1-1,-4-5-33,1 0 34,-1-1-40,-2-1 6,2 0-22,-2 0-5523,0-1 5489,-3 8 0,1-6 0,-1 7 0</inkml:trace>
  <inkml:trace contextRef="#ctx0" brushRef="#br0" timeOffset="316140">2919 7980 7083,'6'-23'90,"0"3"-84,-5 18-1,0-1-5,-1 1-5,1-2-1,0 1-5,0 0-6,0-2-5,1 1 10,-1-2 1,0 1 0,0-2 11,0 0 0,1 0 6,0-2-6,0 1 16,2-6-4,1-1-7,2-4-5,-2 4-11,-1 5 5,-2 4 1,0 2 10,0 1-5,-1 1 6,0 0 0,0 0 1735,-1 1-1691,1-1-10,-1 1 10,0-1 1,0-1 5,0 0 0,0 0 0,0 0 45,0-3-39,1 2-6,-1-2-6,0 2-22,0 0 0,0 1-17,0-1 6,0 1 5,0-1 1,0 2-6,0-1 5,0-1 12,0 1-6,0-1 72,-2-1-49,1 1 10,-1-1-5,0 2 0,1-1 0,-1 0 12,0 0 16,0 0-6,0 0-5,0 0 5,0 0-11,0 0 23,0 0 0,0-2-6,-1 2 78,-2-6-84,0 3 18,-2-4-7,2 2-16,-1 0-11,-1-2 61,-5-5 28,-2-5-89,-2 0-12,0-1-16,4 6 44,-15-19-50,9 12-11,-11-15 0,11 16-841,1-2 819,-2 0-7,-8-15-4,6 9 4,-8-11-10,8 12 5,0 1-28,1 2 1,0 0-7,-6-7-25,0-1 1,2 1 47,4 7 28,-6-9-383,10 14 338,5 5-16,-2-2-7,7 5 12,0 1 0,2 0 0,1-1 6,0 0 769,0-7-770,1 5 326,-1-5-376,0 2 57,0 4-18,0-2 0,1 6 12,0 1 11,-1 0-17,0 1-17,0 0-17,1-1-27,-2 0 38,0-1-33,-3-2 73,1 2-39,-4-4 39,4 7 5,-2-2-5,2 3 0,1 1-1,-1-1 18,0 0-6,-1-2 28,2 1-6,-3-6 12,4 7-6,0-3 6,3 5-6,0 1 0,0 0 11,1 1-6,0-1 18,0-2 5,0 0-11,0 0 5,-1 1-16,1 1 5,-1 0 6,0 1-23,-1-1 45,1 1-16,0 0-57,0 0 45,1 7 12,1-1-7,0 5 1,1-1 6,0 3 55,3 7-33,-1-3 0,3 7 27,-2-5 57,2 3 39,0 1 34,1 3-1,1 3-33,1 2 17,0 2 6,1 2-3404,1-1 3398,0 1-23,1-2-125,0-2 119,1-4 2,0-3-1,1-4-29,0-3-27,0-1 39,6 2-112,-4-5 6,6 6-23,-11-8-28,1 1-95,-7-3 3288,-1 0-3479,-2 1 51,0 1-268,-2 2-253,0 1-274,1 1-1043,-1-1 2090,1-1 0,-1-5 0,0-2 0</inkml:trace>
  <inkml:trace contextRef="#ctx0" brushRef="#br0" timeOffset="317127">2015 7372 9134,'-51'16'341,"10"-4"-279,42-16 156,12-13-139,-3 3 5,12-12-12,-5 6 1,4-2 6,1-3-12,-2 5 0,1-2-3472,14-12 3419,-11 10 0,1-1 14,14-12-5,1-2-7,-18 19 1,-1-1-3,1 0 0,1 0-6,-1 0 1,1-1-6,11-9 1,0 0 7,-8 7 1,-1 1-4,9-7 0,0 0-2,-11 10 0,-2 1-4,1-1 1,-1 1 14,20-18 0,-1 0-6,-4 2 6,-11 11 0,0-2 16,-1 1 1,0-1-23,0 1 0,-1 0-3,-3 3 1,-1-1-1,6-7 1,-2 0 2,2-3-271,-3 5 1,-3 2 264,-6 8 1,-2 1 2253,-2 1-2248,-1 2 961,-1 0-972,0 1 6,1-5-12,1 1 776,2-5-792,-2 6-6,-1 4-28,-3 4-6,0 3-28,-1 0-33,-2 3-17,0-1-521,-1 3 342,-1 4-247,-2 1-800,0 6 518,-2-2 0,2-3 0,0-3 0</inkml:trace>
  <inkml:trace contextRef="#ctx0" brushRef="#br0" timeOffset="318162">2505 6284 6260,'-4'-1'622,"1"1"419,3 0-968,-39 45-2562,28-26 2517,-10 8 0,2 1 40,18-10 761,2-1-790,-1 2 11,1 1-16,-1 0 0,1 0 5,1-1 404,1 0-415,0-4-5,1-1 5,2-2 1367,-1-2-1367,2-1 5,0-2-5,0-2 12,2-1 16,-2-2 0,2-1-6,-1-1-5,0-2 33,3-5-43,-2-1 9,2-4-4,-1-4-24,-2 2-4,3-6 10,-3 4 0,-1 1-10,-1-1-7,1 1-5,-3 2 6,-1 0-1,-1 2 1,0 0-17,-2-1 0,1 1-1,-1 0 12,-1 3 6,0 3 0,0 0 10,0 2-4,0-1-7,0 2-83,1 1 128,2 7-5,0-1 0,2 6 5,0-4 12,1 2 11,-1 0-6,0 2-6,1-1-16,0 1-11,0 0-1,0-1 12,8 11-45,-5-11-5,5 7 5,-8-12-28,-1-1-12,0 0 1,-1-1-17,0 0-11,-1 0-17,0 1-28,-1-2-17,1 0-44,-1-1-86,0-1-105,1 0-162,-1-2-448,1-2 974,-1-2 0,0 2 0,-1 1 0</inkml:trace>
  <inkml:trace contextRef="#ctx0" brushRef="#br0" timeOffset="318893">2653 6193 6671,'17'36'84,"0"1"0,-2-3 0,-2-6-45,-5-12-3645,-1 0 3629,0-1-1,-1-1 1472,-1-1-1466,1-2 918,-3-1-923,0-3 527,-2-2-158,1-2-202,-2-2-162,0-5 3375,-1-2-3408,-1-5-7,-2-1 1,0-1-6,-1-2-11,0 0-11,-1-2-22,1-1-18,0 0 12,-1-1 5,1-1 1,-1-1-1,0 2 6,1-2 11,0 3 23,2 1 5,0 2-22,1 1 11,1 5-11,0 0 5,1 6 12,1 2 89,3 2 0,0 2-5,2 1 5,1 4-22,1 0-12,0 2 7,1 1-18,1 2-5,-1 1-6,2 1 0,-1 2-11,0 0 6,1 1-1,-2-1 1,1 1 0,-2-1-6,-1-1 0,0-1 5,-2-1-5,0-3 6,-2-1 27,0-4 51,-1-2 12,-1-2 60,0-1-116,-1-11-29,-1 2-6,-1-10-10,-1 4-6,0-3 5,0 0-16,-1-2-18,-1-1-49,-1-12 44,1 7-353,-2-9 314,4 10 0,-1-1-241,-1-17 219,1 16 27,-1-11 40,3 21 33,0-6 6,1 10-5,0-3-6,1 10 5,0 3 12,1 1 16,0 0 427,5 4-354,0 0 22,4 4 7,0 1 105,7 6-128,-3-2-17,5 4 22,-5-4 79,8 4-118,-6-3 17,11 5-50,-11-8-12,5 1 1,-8-6 5,0 0 5,4-3-33,-4 0 0,1-2-22,-4 0-23,-2 0-11,-1-1-157,2 0 57,-3-1-270,2 1 101,-4 0-140,0 1-252,-2 0 717,0 1 0,-1 0 0,0 0 0</inkml:trace>
  <inkml:trace contextRef="#ctx0" brushRef="#br1" timeOffset="615732">18545 7931 8074,'15'-12'376,"-4"3"-259,-9 8 388,-2 1-488,-21-1-17,10 2-6,-18 0 1,15 3 5,-1 0 0,-9 4-6,4-2 0,-6 2 12,8-3-6,-8 4 0,6-3 0,-8 3 6,7-2-1,-11 2 6,7-3-5,-8 2-6,10-3 6,-1-1-1,1 0 1,-1 0-1,0 0-5,-1 0 6,1 0-6,0 0-3386,2 0 3386,2 1 0,1 0 0,2 1 0,3-1 0,0 0 0,3 0 5,1-1 1,2 0-1,0-1 1,1 1-6,1-2 3403,-1 1-3397,2-1-6,0 0 5,1-1-10,1 0-1,1 0-5,0 1 0,0-1 5,0 0 1,1 0 5,1 1 0,-1 0 0,0 0 0,0 1 5,0 0 1,0 1 2,0 1 0,0 1-1,-1 2 18,0 5-12,0-1 1,-1 4-3,1-3 6,-1 3 3,1-1 5,-1 2 7,1 2 10,0-1-4,0 3 10,1 0-9,0 1 11,1 1 40,0 9-45,1-7-409,2 9 409,0-11 0,2 1 0,0-1-1,0 1 7,1 0 10,0 0-5,0 0 12,1-1 16,0 2-40,0 0-104,4 13 76,-2-8 12,3 10-5,-3-13-6,0-1-12,3 6 6,-4-9 1,3 4 10,-4-5-5,-2-6 0,1 3-1,-2-7-4,-1 0 27,1 6-11,-1-4-23,1 4 1,-2-4-6,1-1-17,-2 0 23,2-1 5,-1-1 11,0 1 397,1-2-396,0-1 150,0 0-162,1-3 12,0 2-18,0-3 12,1 1 17,0-2 11,3 0-17,-1-1-6,6 0-5,-5-2 0,7 1-23,-6-1-22,8 1 22,-8 0 29,9 3-18,-6-1 7,11 4-7,-7-2 1,5 1-6,-5-2 11,2 0-5,0-1-1,2 0-5,1-1 6,0-2 11,2 0-1,0-1 1,1 0-417,1-1 423,2-1-6,12-5 11,-8 3-28,9-4 11,-11 2 0,2-1-17,3-1-246,3-1 254,-8 3 1,1-1-1385,19-4 1376,-17 3 1,1 1-12,15-4 17,2 0-11,1 1 16,1 0-2491,-1 1 2497,2 1 0,-2 2-299,1 2 282,-2 1-11,1 2 6,-1 0 5,-1 0-2,-16 1 0,2-1-6,-1 0 0,-1 1 8,1-1 0,-2 1-5,23-1 11,-21 1 30,18-4-19,-22 2-5,13-3 5,-25 2-11,0 1 924,-2-1-924,0 0 3135,-1 1-3152,0-2-6,-1 1 1,0 0-17,-1-2-6,-1 2 474,1-1-513,-2 1 203,-1 0-237,0 0-27,-3 2-51,-1 0-56,-2 1-174,-2 0-527,-1 3 953,-5 2 0,3-1 0,-3-1 0</inkml:trace>
  <inkml:trace contextRef="#ctx0" brushRef="#br1" timeOffset="617268">18683 8141 6949,'7'-12'336,"0"1"-258,-7 11 197,0-2-203,0 0 40,0 2 415,0-2-214,1 1-357,-1-1 55,2 1 28,-2 1 39,2 0-10,1-1-35,-2 0-5,1 1 6,-1-1-23,0 0 23,1 5 16,-1-1 7,-1 5 10,1 0 6,-1 1-6,0 2 0,0 1-11,0 1-11,-1 2-11,0-1-1,-1 2-5,1-1-5,-1 0-1,2 0 0,-1-2-5,1-1-6,0-2 1,0 0-7,0-2 6,1-1 6,1-1 6,1-1-1,0-1 6,0-2 11,1-1-11,1 0-5,1-1-7,0-2-32,0-1 16,1-2-23,0-3 6,0 0 12,1-1-12,3-6 0,-2 3 12,3-4-12,-4 4 6,0 1-6,-2-1 11,1 1 1,-2 1-7,-1 1 12,0 1-5,-1 1 5,0 1 5,-1 1 7,-1 2-24,1 0 12,-1 1-84,-1 1 101,1 4-6,-1 2 1,1 4-7,-1 0-5,0 1 6,0 1-1,0 1 1,0 0-6,0-1 6,1 1-1,1 0-5,0-2 11,2 1 1,0-2-12,0-2 11,2 0 6,1-2 44,6-2-33,-3-2-5,4-3-1,-3-2 0,0-4 6,-1-2-5,0 0-1,-1-2 1,-2 1-1,0-2-5,-3 1-12,-1-2 7,0 2-18,-2-1 12,-1 2-18,0-1-4,-2 1-18,-1 1-5,-2 1 0,1 0-12,-2 2-94,-1-2-85,-1 2 12,1 1-153,2 3-284,3 3 224,1-1 0,1 1 0</inkml:trace>
  <inkml:trace contextRef="#ctx0" brushRef="#br1" timeOffset="618583">20791 7940 6462,'7'-11'711,"-1"3"-246,-6 8 380,0 0-733,1 18-5,-1-9-7,0 14 7,-1-14 90,0 5-125,-1-3 80,1 19-119,0-16-10,1 11-1,0-15-11,1-1 6,0-1 5,2-1-10,1-2 16,-1-1 5,0-1 18,0-1 5,0-2 0,-1 1 0,1-1-12,-1-1-27,1 0-6,0-2-11,1-2-28,-1 0 12,1 0-7,1-2 1,-1 1 16,1 0-22,0 0-22,2-2 22,-1 2 11,0-1 0,-1 3 6,-2 1 0,0 0 5,0 1-5,-2 1-79,1 0 124,-3 9-34,1-2 6,-1 10-6,1-7 5,0 3 18,0-4-12,2 0 22,0-2 7,2-1 4,1-1 18,0-2 0,0-1-6,2 0-6,-1-3 0,0-1 46,3-8-63,-2 3-5,2-6 6,-3 4-6,0-1 0,-1 0-6,0 0-11,0 0 1,-1 1-12,-2 0 0,1-1-17,-2 1-34,0 1-33,0 1-39,-2 1-45,-2 2-39,-1 0-56,-2 2-124,-2 1-313,-1 1-846,-2 1 1546,1 2 0,4-2 0,2 2 0</inkml:trace>
  <inkml:trace contextRef="#ctx0" brushRef="#br1" timeOffset="811138">12066 3853 8452,'-10'5'-897,"3"-2"587,7-3 356,0 0-51,-10 2-8,6-2 17,-8 2 24,8-1-242,-1 0 270,0-1-20,-2 2 15,2-1-7,-3 2-26,2-2 1,-4 3-55,2 0 6,-1-1 9,4 1 99,2-2-40,1-1 316,1 0-379,6-3-16,0 1 63,4-2 1,-1 1 5,1 0 0,1-1 11,1 1-5,2 0-1,2-1-10,1 1-1,2-1 0,2 0-5,0 0 6,3-1-1,0 1-239,0-2 245,2 0 34,12-4 22,-7 1-792,11-3 799,-13 2 7,1 1-513,9-5 508,-10 4 1,6-3 0,-14 4 135,-2 1-207,-3 1-11,-4 2-1,-3 1 778,-2 0-747,-3 2 608,-2 0-727,-12 4 6,2 1-17,-17 6 9,10-3 6,-5 3 268,1 0 406,5-4 56,-3 2-2,7-4-38,0 1 19,0 0-4,-1 1-20,1 0-332,-6 5-365,4-4-7,-2 3-4,7-5 10,1 0-55,2 0-25,2-1-310,1-1 5,1-1-82,0-1-17,5-1 27,3-5 6,2 0 426,3-4-20,-2 2 723,0-1-23,0 0 140,0 0-11,-1 0-49,0 1 19,-2 0-458,0 2 68,-2 2-545,-2 1 85,-2 2 0,0 0 0</inkml:trace>
  <inkml:trace contextRef="#ctx0" brushRef="#br1" timeOffset="811570">12041 3546 15568,'-2'8'-1239,"2"1"333,5 1-318,1 2 521,0-1 291,0 0 142,1 0 97,0-1-616,1 1 351,-2 0 122,1 0 397,-1 0-56,-1 0-67,1-1-14,-3 0-25,0-2-47,-1-1-2,-1-1 9,0-1-89,-1 0-190,-1-1 541,-1-1 1,1-1 0,0 0 0</inkml:trace>
  <inkml:trace contextRef="#ctx0" brushRef="#br1" timeOffset="811808">11926 3721 15013,'31'-15'491,"0"0"0,-2 1 0,-5 3 22,-9 4-262,2 1-209,-2-1 28,1 1-168,14-8 67,-15 7 241,9-5-390,-19 11-179,-1-1-306,-2 2 605,0-1 1,-1 1 0</inkml:trace>
  <inkml:trace contextRef="#ctx0" brushRef="#br1" timeOffset="812221">12333 3532 17673,'0'5'-4043,"1"-2"3442,-1-3 2173,-25 55-2955,17-38 1504,-7 14 1,2-3 76,9-23 680,0 1-980,-1 2 1257,3-3-396,-1 1-1123,2-3 156,1-1 1171,0-2-1336,7 0 619,-1-2 449,8-2-91,-4-1 204,2-2-57,2 0 347,0-1-122,0 1 407,1-1-949,-1 2-468,5-2 131,-4 4-169,5-2-18,-7 4-268,0 1-36,-1 1-228,1 1-397,-2 2-764,1 1 1517,-2 2 1,-4-2-1,-3-2 1</inkml:trace>
  <inkml:trace contextRef="#ctx0" brushRef="#br1" timeOffset="814287">11925 3746 10102,'-4'0'1033,"1"0"-513,3 0-417,17-15 140,-4 6-18,10-10-88,-9 10 19,-5 3 162,0 0-165,0 0 25,-2 0-26,0 2 274,-3 0-117,0 1 123,-2 1-115,-1 1 129,-6 2-93,-1 2 171,-5 1-38,1 1-346,-1 1 64,-2 1-44,-8 3 154,5-2-178,-6 2 137,1 0-234,6-3 28,-3 1-37,8-4-46,4-1 7,2-1-37,2-1 14,8-1-279,1-1 71,14-4 108,-4 0 44,9-5 106,-6 1 39,1-2 46,0 0 6,0 0 211,-1-1-100,-2 0-141,-1 0-100,-1 0-86,-3 1-83,-2 0-55,-2 1-34,-3 2-74,-4 1-186,0 2-101,-4 1-523,-2 1 456,-4 2 413,-2 1 469,-2 0 517,-9 4 311,-2 2 254,1 2 211,1-2 543,9-1-328,1-1-394,2 0-378,2-1-446,2-2-438,3 1 63,0-2-362,12 1-220,-2-1-25,10-1 68,-4-1 94,0 0 39,1-2 300,0 1-55,-1 0 235,2-2 273,-4 3-188,0-1 54,-7 2-297,-2 0-75,-1 1-371,-8 0-10,2 0 43,-6 0-74,5 0 101,0 0-92,1 0 188,1 0 91,0 0 204,2 0-84,0 0 79,4-2 286,-1 1 97,2-2-77,-2 2 55,-1-1-579,0 1-24,-1 0-285,-4 0 346,1 3 381,-6 1 223,2 1-25,-2 2 24,-1 0 544,-1 0-165,-4 4 358,7-4-468,-3 2-622,10-5-944,0 0-196,1-1-265,7 1 451,-2-4 931,6-1 15,-3-3 319,2-2-183,-2 0 416,0 0 205,-1-1 290,-1 1-677,0-1-1111,-2 1-120,-1 0-261,0 0 19,-1 1 142,-1 1-58,-1 1-71,0 1-105,0 1 172,0 1-21,-3 1 1419,-1 0 161,-1 1 383,-2 2 484,0 2-51,-2 1-26,1 1-13,0 0 208,1 1-1448,1-1-92,1 1-517,1 0-446,1 0-67,1 0 40,2-1-239,-1 1-113,2-1-186,1 1-162,2-1 43,1 0 295,1 0 445,2-2-57,1-2 1082,0 0 1,-3-2 0,-2-1 0</inkml:trace>
  <inkml:trace contextRef="#ctx0" brushRef="#br1" timeOffset="815103">12242 3449 17818,'31'-9'1539,"-8"2"-1014,-27 17-1936,-1-3 1069,-4 3 313,2-4 170,-2 1 63,3-4 249,0-1-381,2 0-163,-1-1 746,1 0-293,-1 0-192,1 0-218,0 0-16,1-1-436,0 0 208,0 0-72,1 0 110,1 0 301,-1 0-302,2-1-1220,0-1 658,3 0 682,1-1 218,3 0 327,0 1-54,2-2 73,1 1-80,0 0 1276,1 0-698,-1 1-626,1 0-360,-1 1-270,0 0 44,0 2-185,-1 1-142,0 1-70,-1 2-272,-1 1-14,-1 0-107,-2 1 75,2 10-250,-3-5 192,0 9 345,-3-8 205,-2 1 422,0 0 244,-4 1 280,-1 0 286,-2 1 241,1-1-34,-7 6-59,5-7-117,-3 3-120,5-7-6,0-2-147,1-1-7,0-1-49,1-2 102,1 0-1,0-2 192,1-1-150,0-1-230,2 0-200,1 0-133,4-3-221,1 0 302,3-3-225,1 2 103,1 0 56,1-1 218,0 1 189,2-1-35,0 1 179,1-2-403,0 0 158,2 0-273,0 0 6,0 0-45,1-1-25,0 2-150,14-2-65,-12 4-98,10-1-92,-17 4-198,-1 1-221,-2 2-590,-2 2 1055,-2 2 1,-1-3 0,-2-1 0</inkml:trace>
  <inkml:trace contextRef="#ctx0" brushRef="#br1" timeOffset="815922">13240 3884 8304,'-1'10'252,"0"1"-174,3 1 6,0 1 0,1 1-5,-1 1-6,1 2 118,3 15-152,-2-12-22,2 11-6,-2-16-5,1 4-34,0-1-45,2 1-74,-4-6 13,0-5-112,-3-4-163,1-1-297,-1-1 706,-1 0 0,1-1 0,0-1 0</inkml:trace>
  <inkml:trace contextRef="#ctx0" brushRef="#br1" timeOffset="816180">13111 4108 8153,'17'-53'78,"-1"10"-67,-3 37 1,1-1-12,1 1 0,5-4-6,-4 4 0,5-3-16,-7 5-56,5-1 5,-4 1-34,4 0-38,-7 1-68,-1 1-134,-2 1-370,-1 1-131,-2 0 0,-3 0 0,-1 0 0</inkml:trace>
  <inkml:trace contextRef="#ctx0" brushRef="#br1" timeOffset="816720">13416 3867 0,'28'-21'0,"1"-1"0,-2 2 0,-5 7 1725,-15 13-1652,1 2 1392,-2 3-1403,-1 1 848,-1 1-849,0 1 3404,-1 1-3409,0 1 11,-2 1-11,-1 1-6,0 2 1,-1 0-12,-2 2 0,-1-1-11,-2 2 6,-2-2-1,1 1 1,-2-1 0,1-1 5,0-2 6,0 0-6,1-2 6,0-2-6,1-1 0,-1-1 17,1-1 6,1-2 22,1-2 5,0 0 1,2-1 45,0 0-107,2-1-28,-1-1-11,1-1-6,1-1 0,1-2 6,1 1 5,3-2-11,0 1 0,1 0 17,10-4 17,0 2 0,3-2-11,-3 3 16,-3 3-5,-1 0 0,2-1-6,-1 1 6,0-1-6,0 2-5,-1-1 16,4-1-16,-5 2 5,2-1-11,-6 2-11,-2 0-6,-2 2-22,-1-1-12,-1 1-157,0 0 180,-2 3-39,-1-1-50,0 3-51,-1-1-62,0 1-112,0 0-268,0 0 610,1 1 0,1-4 0,-1 0 0</inkml:trace>
  <inkml:trace contextRef="#ctx0" brushRef="#br1" timeOffset="820213">14028 3028 11537,'-12'-21'-1450,"2"4"970,8 15 411,0 0 223,0 1-94,-1 0 195,0 0-113,-1 1-136,0-1 370,0 1 51,0 0-72,-1 0-124,1 0 45,0 0-184,0 0 48,0 1-38,1 1-15,0 0-130,0 1-61,0 1 36,0 0-71,0 1 36,1 0-47,1 0-138,-1 1 27,1 1 147,1-1 11,-1 0-45,1-1 14,0 0-20,0-2 64,1 1-82,0-2 28,0 0 91,2 0 199,0-1 220,1 0 72,3-1 67,0 0-40,2 0 190,-3-1 124,2-1-137,-2-2-283,1-1 118,-1 0-76,1-1-161,-2 1-22,0-1-95,0 0-132,-2 1-104,1 0 119,-2 1-376,0 0 40,0 1 42,-1 0-66,0 1 62,-1 0-509,0 1 580,-3 1 697,1 2-218,-3 1 195,2 1-281,0 0 65,0 0-41,0 1 151,1-1-291,0 0-756,2 0 107,-1-1-116,1 0 140,0-1 83,1 0-159,0-1 577,1 0 301,1 0 246,0-1 289,1 0-6,0 0 113,0-1 98,0 0 293,0-1-699,-1-1-293,0 0-410,-1 0-226,-1 0-267,-1 0-235,0 0-115,0-1-162,-2 1 201,0 0 168,-2 1 571,1 1 398,0 1 786,-1 0 218,1 0 411,-1 1 310,1 1-296,-1 2-382,1 0-674,-1 0-62,3 0-1143,0-1 141,1 0-942,-1 0-134,1-1 126,0 0 299,1 1 70,0-1 304,2-1 982,0 0 426,1-1 642,0 0 25,0 0 214,1 0 6,0 0 423,0-1-369,0-2-608,0 0-733,-1 0-259,-1-1-507,0 1-34,-1 0-395,-1 0-313,0 0-208,-1 0-173,0 1 345,0 1-75,-2 0 1386,0 1 380,-1 0 400,0 1 372,0 0-94,-1 1 105,1 1-428,0 1 136,0 0-1292,1 2-619,1 0-13,0 0-371,0-1 37,1-2 167,2 0 133,-1-1 439,3 0 867,0 0 494,2-2 246,-1 0 287,1 0 70,0 0 139,-1 1-11,0-2-107,-1 1-500,-1-2-413,-2 0-1010,-1 0-750,1 0 153,-1-1-302,-1 0-55,0 1 79,-2 1 391,0 0 731,0 1 1032,0 0 617,-1 0-157,0 2 301,0 0 126,0 1-617,0 1-646,1-1-516,0 1-620,1-1-160,1-1-313,0 1-216,1 0-21,0-1 336,1-1-45,0 0 601,2 0 483,1-1 226,0 0 184,1 0-238,1 0-639,-1 0-24,0 0 0,-2-1 0,-1 0 0</inkml:trace>
  <inkml:trace contextRef="#ctx0" brushRef="#br1" timeOffset="826583">19077 2885 8080,'-7'-44'190,"2"9"-139,7 34-6,0 0 72,3 3-38,-1 1 5,2 4 0,0 3 28,2 12-79,-2-2-16,1 8 0,-3-5-12,0 2 1,0 0 5,0 1-11,-2 1-5,2 8-7,-3-9-235,2 6 235,-1-12 12,1 0-5,0-2-1,0-1-22,2 4 17,-1-6-6,1 3-5,-2-8-17,0-3-152,1-1-257,-2-3 304,0 0-106,-1-2 0,-1-1 0</inkml:trace>
  <inkml:trace contextRef="#ctx0" brushRef="#br1" timeOffset="827172">19394 2841 6389,'3'-4'515,"-1"1"527,-2 3-1003,-2 57-11,0-34-6,-1 15 1,-1-1-18,0-18 1,-1 5-6,2-10 5,1-1 29,1-2 16,0-2 34,1-2 23,0-2 16,2-2 6,0-2 5,1-1-39,0 0-22,1-2-45,0-2-45,5-12-11,-3 4-11,2-8-11,-3 8 11,1 0-1,-1 1 7,1 0 16,1 0 11,-2 0 1,1 2-6,-1 1-6,0 2-11,-1 1-6,0 2-11,-1 1-5,-1 2 5,0 0 12,-1 0 16,1 1 6,-1 1 11,1 3 5,0 1-5,-1 2 6,1 0 5,1 6-5,0-4 10,1 4 7,0-6 27,0 0 23,0-3 17,1 0 10,1-3 1,0-1-17,2-2 1,0-3 38,5-7-39,0-8-56,0 0-22,-3-1-6,-6 6-11,0 0-29,-2 1-16,-1 0-33,-1 1-52,0 0-44,0 1-95,-1 1-151,0 0-465,-2 2 896,0 0 0,0 4 0,2 1 0</inkml:trace>
  <inkml:trace contextRef="#ctx0" brushRef="#br1" timeOffset="827450">19713 2601 7985,'2'42'156,"0"0"1,0-3 0,-2-5-106,-3-10-544,0 0 521,-2 2-22,1-1 11,0 0-17,0 0 0,-1 0 0,3-1-23,-1-1 123,2-1-139,1-3 76,0-1-244,2 0-202,6-5-106,0-2-384,4-7 899,-4-3 0,-2-1 0,-3 0 0</inkml:trace>
  <inkml:trace contextRef="#ctx0" brushRef="#br1" timeOffset="827684">19905 2804 4498,'33'-17'18,"-1"1"1,-2 1 0,-5 3-36,-11 8 1321,-1 1-1366,-1 0 468,0 1-541,-2 1 203,-1 1-314,-1 0 763,-2 2-937,-2 1 420,-2 1 0,-1-1 0,-1 0 0</inkml:trace>
  <inkml:trace contextRef="#ctx0" brushRef="#br1" timeOffset="827867">19891 2942 6423,'3'-2'694,"-1"0"-263,-2 2-364,46-14-33,-26 8-76,18-5 0,1 1-778,-13 5 686,14-2-57,-19 3-145,-1 1-403,-3 0 739,-3 1 0,-6 1 0,-4 0 0</inkml:trace>
  <inkml:trace contextRef="#ctx0" brushRef="#br1" timeOffset="829192">20489 2692 7772,'-5'-19'22,"1"4"-22,4 15 17,-1-1 28,-1 1 11,2-2 30,-1 1-13,1-1-29,0 1 29,0-2 27,0 1-50,-1-1-25,1 1 22,0 1-39,0-1-11,0 1 37,0-1 0,0 0-1,0 1 1,0-1 19,0-1 43,2 1-24,1-2 37,1 1 283,1-1 14,1-1-9,1 0 16,1-1 26,1 0-57,1 0-7,1 0 7,0 0-279,1 0-15,0 1 47,1 0-27,0 1 9,1-1 1,-1 2 21,-1 1-5,1 1-10,-2 0-27,-2 2-61,0 1-77,-2 2 147,-1 3-265,-1 3-87,-3 2-242,0 2-67,-2 2 80,-1 3 149,-2 1 134,-2 1-47,-2 1 317,-1 0 116,-2 0 282,-1 0 68,0 0-17,-6 6-246,4-7-25,-4 3-302,7-11-85,0-1-28,2-2-15,-4 0-14,3-2-39,-1 0 179,2-3 14,2-2 255,0 0 50,3-2 95,1-1-14,1 0-182,4-4-212,2 1-231,3-2-61,0 0-49,1 1-19,0-1-94,2 0 99,5-2-10,-4 2 208,4-1 237,-6 2-3394,1 1 3393,0 1-4,-1-1-9,0 2 9,1-2-9,-1 2 13,-1-1 38,7 0-50,-7 0 11,5 0-11,-9 2-9,0-1 3392,0 1-3394,-1 0-19,-1 0 10,0 0 22,1 0-21,-2 0 17,1 0 48,-1 0-37,-1 0 27,0 0-414,1 0-813,-1 0-145,-3 2 1277,-1 1 0,-1 0 0,2-1 1</inkml:trace>
  <inkml:trace contextRef="#ctx0" brushRef="#br1" timeOffset="872239">2819 7639 6003,'0'-3'336,"0"0"319,0 3-235,0-23-331,0 18-38,-1-18-1,1 25 0,0 1 29,0 4 10,-1 1 7,1 3-7,0 3-10,0 4-12,2 1-11,-1 2-17,3 0 0,0 1-5,0 1-1,-1 0-3391,1 0 3392,-1-1-6,-1-1 33,1 4-22,-1-9 1,1 2 60,-2-10 40,1-4 17,-1-2 3398,1-1-3437,-1-4-56,0-1-34,1-4-12,0-2-16,1-3-5,0-3-34,1-10 5,-1 6-5,1-8-17,-2 9-62,1-7 79,-2 6 17,1-5 22,-1 9 11,0 2 0,0 0 6,-1 5-62,1 0-29,-1 5 7,0 1 0,0 3 78,0 8-11,0 0 0,0 7 11,1 1-5,-1 1 11,0 2 0,0 2-12,1 2 18,0 0-18,0 1 12,1-2 5,1-2 23,0-3 186,2-3-75,-2-7 91,2-4-197,-3-9-27,3-12-29,-2 1 0,0-9-5,0 4-17,-1-9 0,-1 8-17,0-7 6,0 11 6,-1 0 5,0 2 11,-1 1 6,0 2 11,-2 2 0,1 2-12,-1 4-27,1 1-39,0 3 5,0 1 0,1 1 17,1 3 34,-1 2 44,1 10 1,0 1 16,2 16-28,1-9 0,3 8-11,3-8 0,0-1-17,3 0-39,1-2-56,0-2-124,2-4-284,0-2 520,6-4 0,-12-4 0,3-2 0</inkml:trace>
  <inkml:trace contextRef="#ctx0" brushRef="#br1" timeOffset="873286">3886 7160 5790,'-8'5'123,"2"-1"-50,6-4 688,0 0-665,3 59-686,0-37 626,-1 13 1,1-2 182,2-15-175,-1-3 1,1 0 0,-1-2 5,-1-2 1,1-2-1,0-1 6,-1-1 28,-1-3 67,-1-1 539,1-2-287,-2-1-341,-1-12-62,0 4-11,-2-10-6,0 6-45,-1-5-38,-2-1 38,1-1 6,0 2 22,1 6 18,1 0 10,0 1 6,1 3 0,1 1-106,-1 2 33,1 2 34,1 1 106,0 11-39,2-3 5,1 10 7,0-4 49,4 8-55,-1-3 5,2 4-11,-1-7 6,0-1-1,0-1 12,0-1 11,-1-3 22,0-2 46,-1-2 10,-1-3 12,0-1-34,-2-2-45,0-3-34,-1-2-21,0-4-7,0-1-16,-1-10 5,1 5-5,-1-7-22,-2-2 10,0 6 6,-2-5 17,0 8 0,1 3 6,-1 0 16,0 2 1,1 3 5,-1 2-6,2 0-89,-1 4 28,1 0 28,2 3 61,0 2 56,0 3 80,3 10-141,-1 0-23,4 8-11,-1-4-16,1 2-12,0 0-5,1 1-12,-1-2-5,0-1-17,1-1-23,-1-3-22,0-1-308,1 2-56,-1-5 465,3 2 0,-6-10 0,0 0 0</inkml:trace>
  <inkml:trace contextRef="#ctx0" brushRef="#br1" timeOffset="875037">7516 1277 17477,'0'-4'-4247,"0"1"2224,0 3 1631,-10-41 167,6 29 0,-6-30 1,9 40-1</inkml:trace>
  <inkml:trace contextRef="#ctx0" brushRef="#br1" timeOffset="875496">7516 1270 0,'-19'-34'0,"0"1"0,0 0 0,-8-14 0,8 13 2515,17 29-2403,0 1 1414,0 0-1436,0 2 837,0 0-950,1 2 3449,0 2-3359,1 3 23,0 5 5,0 2-17,0 5 1,1 2 5,-1 5 12,0 1 128,2 19-124,0-8-584,3 16 551,-1-12-1104,3 3 1126,-1 2 18,3 3-23,-2 1-1338,2 1 1310,0 0 5,0 0 6,0-2 1,1 0 7,-3-14 1,0 1-29,0-1 1,1 1-20,0 0 0,-1-2-11,0-2 0,0-3-138,2 7 171,-1-1-5,0-2 17,-1-1-6,-1 0-17,0-1 6,0-2 0,-1 0 33,4 8-56,-3-8 1,2 7-6,-5-12-1,1 0 1,-2-2 0,1-1 0,0 0 408,-1-2-414,0 0 0,0-3 6,2 6-12,-2-5 979,1 3-978,-1-6 1573,0 0-1574,0 1-5,0 0 0,0-1 251,0 1-262,0-2-6,0 0-28,1-4-100,1 2 10,0-4-240,1 1 67,-3-5-123,0-1-186,-2-1 1,0 0 0</inkml:trace>
  <inkml:trace contextRef="#ctx0" brushRef="#br1" timeOffset="876449">4694 2834 5868,'5'-1'487,"0"1"320,-5 0-729,50-8-16,-31 3-23,11 1 0,0-2 28,-13 1 0,3 0 1,1-1 115,3-1 0,2-1-1163,3-1 1474,2-2-2666,2-1 2682,2-2 8,3-1-163,2-2-147,-8 4 0,0 0 167,19-8-953,-16 7 0,-1 0 629,15-6-15,2 1 121,1-1-145,0 1-8,-25 9 0,0 0-2,0-1 1,1 1 4,0 0 1,0 0-1,0 0 1,1-1-76,13-5 0,1 1-13,-10 3 0,-1-1 526,12-3 0,-2 1-523,-11 3 1,-2 2-1,1-1 0,0 0-1,0 0 1,0 0 1,0 0 0,1 0-153,-1 0 0,1-1 268,15-6 0,1 0-20,-11 4 0,0 1-68,12-5 1,-1 0 63,-13 6 1,0 0-130,15-7 1,1 1-17,-12 4 1,1-1 1,12-4 0,0 0-3,-13 5 0,-2 0-1,1 0 1,0-1-1,1 0 1,0 0 2,0-1 1,0 0-3,1 0 1,-1 0 136,0 0 1,-1-1-1,0 2 1,0-1-3,-2 1 0,1 0 2,-2 0 1,-1 1-739,0 1 0,0 0 736,-2 0 0,0 0 2,-1 1 1,-1 1 54,-1 1 0,0-1-60,25-9 39,-3 2-33,-4 1 2,-14 6 1,-1 0 2,15-4-3,-17 5 1,0 1-3,7-4 0,-1 3-1,-2-1-5,-3 1 6,-3 1-1,-3 0 1179,-3 2-1178,-4 0 2620,-2 1-2620,-3 2 1656,0-1-1584,-6 3 734,0 0-717,-5 2-57,-1 0-127,-3 0-23,-1 0-51,-3 1-101,-1 2-189,-1 3 453,-8 6 0,9-5 0,-3 2 0</inkml:trace>
  <inkml:trace contextRef="#ctx0" brushRef="#br1" timeOffset="878590">7437 1854 6070,'-3'1'549,"1"0"419,2-1-867,9-4-45,-5 2 106,13-4-106,-10 3 12,6-1 4,-3 1 1,0 0 56,8-3-28,4 0-62,2-1-11,0 3-6,-7 2 1,0 1-12,0 1-5,0 0-1,-1 0 1,-1 1 5,0 1-5,-2 2 16,6 3-11,-6 0 0,5 2 6,-7-1 0,0 1 22,3 5-16,-2-2 5,1 4-12,-3-4-4,-1 0-1,0 1-6,0-2-5,-1 1 6,0-2 5,-2 1 0,-1 0 6,0 0 62,0 9-46,-2-6 46,0 10-45,-3-11 5,0 3-5,-1-4-1,0-2 1,-1 2-6,0 0-6,-2-1 1,0 1 5,1 0 0,-2 0 5,0-2 1,-2 2 0,1-2 5,-2 0 0,1-1-5,-1 0 5,0 0-11,0-1-6,-1 1-5,0-1-6,0 0 0,-1 1-5,0 0 22,-5 2-11,4-3-12,-3 2 12,5-4-6,-1-1-5,1 0 5,-1 1-5,0-1-1,0 0 1,-2 0-12,2 0 1,-3 0 10,-6 4 1,2-3 0,-6 3-6,5-3 5,-1 0 1,-2-1-1,0 1-5,-1-1 6,-1 1 0,-1-1 5,-10 5-6,9-4 7,-8 3-12,14-4 5,1-1 6,2-2-11,1 1 0,-2-1 6,4 0 11,-3-1 0,6-1-1,0 0 1,0 0-6,0 0 6,0-1 6,0-2-7,0-1 7,1-2-12,0 0-5,0-1-6,-1-2-12,-1 0 24,-8-2-1,3 2 6,-7-2 5,5 5-11,-1 0 6,-1 0 11,0 1 17,-8-2-23,7 0-5,-6-1 11,1-3-17,7 3-11,-4-4 0,8 3 0,1-2 0,1 0-5,2-1-7,0 0 12,2 0-5,1-1 22,1 1-29,1-1 7,1 0 5,1 0-23,0-7 12,2 4 6,0-5-7,1 7 12,0 0-5,1-1-6,0 1-6,0-1 6,0 1-12,0 0 6,1 1 6,1 1-3398,2-1 3393,0 1-12,0-1 16,1 0-10,1-1 5,-1 0 0,1-2-11,0-1-11,3-8 22,-2 6 17,2-6-5,-3 8 5,0 1 0,0 1 3381,0 0-3381,2-2-12,-2 4 12,2-1-28,0 2 12,-2 4-12,7-8 28,-5 7-17,7-8 17,-7 9 0,3-2 0,-4 3 5,1-1-10,0 2-1,5-4 1,-3 2-1,3-2 6,-4 4-11,1 1 5,1-1-5,1 2 5,0 0-10,0 0 4,0 1 1,0 0-3392,-1 2 3403,0-1-6,0 1 1,-1 0-1,1 0 1,-1 1-1,0 0 0,-1 1 3393,1 0-3398,0 1 5,0 1 6,1 1 6,4 3-1,-4-2 1,3 2 5,-6-3 0,1 0 12,-1 0-7,0 0 12,5 1-22,-4-1 0,4 1 5,-5-1-6,0-1 1,-1-1 0,3 2-1,-1-1-5,1 2 0,-2-2 0,0 0 6,1 1-6,0 0 0,1 1 0,0-1 0,0 2 11,0 0 0,2 1-5,-1 1-1,1 0 1,-1 0 5,2 1 0,-2-3 1,1 1-7,-1-1-5,0-1 23,3 0-7,0 0-16,-1-1 0,-2 0 0,-5-2 0,0 1-3392,-1 1 3392,-1-1-5,0 2 10,-1 0-10,0 0 5,0 1 0,0-1 0,-1 1 5,1 3-5,0-3 3398,0 3-3392,1-4-1,-1 0 1,0 0-1,1-1 7,1 1-7,-1-1-5,1 0 0,-2-1-5,-1 0 5,1-1 0,-2-1 0,0 1 285,0-2-279,-1-3-12,1 1-16,-2-4-17,0 4-96,0-1 1,0 1-113,0-1-139,1 2-668,-1 0 153,-1 1 901,1 0 0,-1 0 0,1 0 0</inkml:trace>
  <inkml:trace contextRef="#ctx0" brushRef="#br1" timeOffset="884003">5233 2566 17809,'0'-9'-2654,"-1"3"1728,1 6 2580,0 0-990,0-21-1150,0 15 165,-1-16 90,1 21-322,0-1 168,0 7 515,0-2-656,2 5-228,-1-1 605,1 1-15,0 2 66,1 0-157,-1 2 655,0 0-503,1 1-173,-1 1 358,2 1-11,-2 1 149,1 0-143,-1-1 57,0 0 0,0-2-60,0 0 52,0-2-151,0-1 89,0-2-50,1 1-187,-2-5-76,1 1-79,-1-5 1504,-1 1-1474,0-5 705,1 0 151,-1-3-235,0-2 213,0-1-19,0 0 112,0-2-1074,0 0 1016,0-1-688,0 1-128,0-1 195,0 1 5,0-1 11,0 1 12,0 1 11,-1 0-67,1 1-30,-1 2-4,1 1-21,0 1 71,0 3-56,0 1-229,0 1 341,1 5-697,1 0 192,2 6 33,-1 0 123,0 2-58,0 1 67,0 3 91,0 1-26,-1 2 893,0-1-191,0 1 31,1 0-156,-1-2 8,3 6-262,-2-10 1,1 2-156,-2-13-334,-1 0 843,1-2 910,-1 0-142,0-3-146,0 0-365,0-4-112,-1-3-16,0-2 303,0-2-846,0 1-858,0-2-6,0 1 73,0 0 448,-1 0-45,-1-6 203,-1 5-106,1-4 124,0 8-123,1 2-3901,-1 2 3779,1 2 44,0 1-37,0 3-394,1 0 981,0 7 173,1 0-200,1 7-80,0 2 230,0 2-25,0 3 38,1 2 377,0 2-740,0 1-155,2-1 158,1 0 3653,1 0-3948,1-4-232,0-2-105,2-3-1778,14-3 2575,-9-6 0,4-1 1,-14-5-1</inkml:trace>
  <inkml:trace contextRef="#ctx0" brushRef="#br1" timeOffset="885679">6654 2002 7477,'-5'-8'-289,"1"1"206,4 7 745,0 0-739,-4-5 72,2 4 161,-2-3-85,7 10-162,0 0 165,1 3-12,0-1 11,0 0-6,1 1-17,0-1-5,0 2-11,1-2-1,-1 1-10,0-1 10,2 3-16,-2-3-6,1 4 6,-3-5 5,1 1 1,-2-1-1,-1 0 6,1 0-5,-2 0-1,0 0-5,0-2 0,0 1-1,0-2 35,0 0 111,0-2 517,0 1-679,-2-8 0,0 1-12,-2-5 1,1 2-11,0-2-23,0 1-5,0-2-6,1 0-12,-1-1-10,2-1 0,-1 0-2,1 0 13,-1 0 22,1-1 12,0 1 16,-1 0 6,2 0 11,-1 1 5,1 1 1,-1 2-6,1 1-17,0 3-33,0 0-185,1 2 179,0 1 33,2 2 23,-1 2 56,3 7-17,-1 1 12,2 5-6,-3-1 5,0 2-11,0 1-5,-1 1-1,1 0-5,-2-1 40,0 9-46,0-8 12,1 12-23,-1-15 0,1 2 11,0-8 6,1-1 6,0-3 0,0 0 0,0-2 0,0-1 10,0 0 1,-1-2 17,0 0 403,-1 0-393,-1-4-32,0 0-18,-1-4-16,0 0-6,-2-2-68,-3-14-16,1 1-44,-1-14 49,3 11 1,0 0 16,2 7 6,1 0 17,-1 1 22,1 1 0,0 0 1,0-2-12,0 6-23,1-2-22,0 9-23,1 1 29,1 2 17,-1 1 39,2 2 22,0 3 22,0 3 7,1 3 38,0 10-55,-2-3 11,1 7-6,-2-5 0,0 1-6,-1 0-5,-1 1 0,0-1 0,0 7 5,1 0 12,-1 2-23,1-8 6,-1-8 22,0-6 45,0-2 56,0-3 381,0-1-499,0-8 0,1 2-5,-1-6-11,1 4-12,-1-1 1,0 0-18,1 0 12,-1 0-23,0-3 18,0 3-7,0-3-50,0 2 40,0 2-6,0-2-1,-1 5 12,1 0-5,-1 1-6,1 0-6,-1 1-22,-1 1-348,1-1-6,0 2-178,-1-1 599,0 1 0,2 0 0,-2 0 0</inkml:trace>
  <inkml:trace contextRef="#ctx0" brushRef="#br1" timeOffset="887004">4970 1715 9580,'-7'-14'-473,"3"6"334,8 22 126,2 3 48,-1 4 23,3 4-626,-1 3 628,2 3-102,5 21 109,-3-11-39,-4-12 0,0-1 28,3 11 0,-1 0-5,1-1-12,-2-2 6,1 0 0,-1-3-316,3 8 282,-2-12 0,3 6 6,-4-17 5,1 0-10,-1-4 4,1 1 1,-1-3 6,1 1-1,0-1-5,-1 0 597,0-2-603,-1 0-11,0-1 0,-2-1 343,1 0-366,-2-2 1,0-1-17,-1-1 5,0-1-16,0-1-6,-1-1 96,0 0-117,-1 0-576,1 0 0,-1-1 0</inkml:trace>
  <inkml:trace contextRef="#ctx0" brushRef="#br1" timeOffset="887812">5027 2051 7726,'-4'8'549,"1"-2"-450,3-6 355,0 0-574,52-10 62,-30 4 46,10-1 0,0 0 5,-11 0-119,1 0-2,1 0-6,2-2 190,0-1 0,2-2-11,3-1-1104,2-4 1076,3-1-6,2-3 6,3-1-6,0 0 6,-10 7 0,1-1-230,1 0 1,0 0 220,0 1 1,1-1-409,-4 2 1,-1 1 410,12-5 0,-1 0-5,0 1 0,0 0-1129,-1 1 1135,-2 1 16,13-6 753,-14 5-767,-8 3 0,-2 2 3,1-1 110,3-3-121,-12 8 761,-4 0-767,-1 2 1402,-4 1-1407,0 1 44,-3 0-44,-1 1 372,0 1-378,-1 0 70,-1 1 48,-1 0-119,0-1-4,0 0-12,2 0 0,-1 0-12,2-1 7,0 0-23,3-1 39,-1 0 6,3 0 0,-4 1 5,1-1-5,0 1 0,-1 0-6,0 1-11,0 0-6,-1 0-5,-1 1 5,-1 0 6,0 0-33,0 0 33,-1 0 0,1 1 0,-1 0-23,0 2-38,0-1-34,1 0-23,0 0-39,0 0-11,1 0-33,1-1-68,1 0-112,0-1-179,1 0 588,0-1 0,-3 0 0,0 0 0</inkml:trace>
  <inkml:trace contextRef="#ctx0" brushRef="#br1" timeOffset="888222">6209 1263 6120,'0'-7'504,"0"2"1428,0 5-1798,18 59-509,-11-32 425,3 9 1,1 4 56,-6-7 0,-2-1-57,3 12-404,-2-8 1,1 0 381,0 8-1263,1 0 1240,1-1 1,1 2-837,0-3 848,0-1-12,1-3 1,1-3-2122,0-2 2105,-2-3 447,2-4-508,3 7 641,-3-10-614,4 6 0,-5-13 706,0 0-722,-2-3 3256,0-2-3268,-1-2-112,1 1 51,-3-5 323,1 0-1214,-2-4 1025,-1 0 0,-1-1 0,-1 0 0</inkml:trace>
  <inkml:trace contextRef="#ctx0" brushRef="#br1" timeOffset="888888">5237 1712 14685,'8'6'-2798,"-2"-1"1925,-6-5 715,0 0-259,51 16-1260,-32-10 1556,11 4 0,-1-1-61,-16-5-543,0 0 443,0-2-6,-1 1 107,0 0-11,0-1 47,-1-1 865,5 1-1106,-5-1-325,3 1 711,-5-2 0,-5 1 0,-1-1 0</inkml:trace>
  <inkml:trace contextRef="#ctx0" brushRef="#br1" timeOffset="889179">5455 1561 6098,'3'1'431,"0"-1"588,-3 0-924,-11 60-2173,6-34 2125,-1 10 1,-1 0 30,1-11 108,1-2-124,-1 3 353,0-3-376,1 1-5,1-2-17,0-3-6,1-2 0,0-3 1084,1-4-1083,1-3 469,1-2-487,0-3-603,0-1-40,2-6 649,0 2 0,1-2 0,-1 3 0</inkml:trace>
  <inkml:trace contextRef="#ctx0" brushRef="#br1" timeOffset="889520">5578 1383 5919,'7'-5'476,"-1"1"-264,-6 4 634,0 0-723,0 58-1329,0-32 1248,0 9 0,0 1 20,0-12-12,0 0-10,1-2 301,1 0-313,1-2 0,0-3-5,1-2-1,1-3 29,2 2-35,-1-6-10,1 1-34,-1-6 931,-1-2-1127,0 0-1293,4-2 1517,-3-2 0,0 1 0,-4 0 0</inkml:trace>
  <inkml:trace contextRef="#ctx0" brushRef="#br1" timeOffset="889946">5731 1403 5635,'-1'42'41,"1"0"0,0-3 0,0-6-13,0-14 0,0 0 885,2-2-880,1-3 378,4 1-344,0-4 167,3 0-144,-2-7 495,0-1-501,1-2-22,0 0-1,0-2-10,2-1-18,-2-3 1,1-1-6,-2-1 0,1-1-6,-1 0 1,2-7-12,-3 3 0,0-5 0,-3 5 1,-2 1-12,-1 0 11,-1 0-6,0 2 12,0 1-11,-2 1-29,-1 2-38,-4 1 27,0 1 6,-2 2 0,1 2 6,-2 2 11,0 2-1,-2 2 1,-5 8 0,5-2-6,-5 7-11,3 3 23,3 3-1,1-1-11,4 0-11,5-9-22,0-2-34,2-2-101,1 0-246,3-5-510,3 0 941,0-2 0,-4-3 0,0-1 0</inkml:trace>
  <inkml:trace contextRef="#ctx0" brushRef="#br1" timeOffset="890786">6216 1241 6103,'2'-7'437,"0"2"-308,-2 5 1198,0 0-1114,25 18-6,-15-5-11,19 17 28,-23-9-27,1 5-24,0 2-44,1 4-50,0 2-18,1 3-625,-1 1 592,1 1 12,0 1-1,-1-1-11,1 1 11,0-2 0,-1-1-11,1 0 45,4 14-67,-4-12 19,-1-8 0,1 0 3,-1 2 11,3 8-11,-4-17 0,-1-2-5,2 4-18,-3-7 12,5 6-17,-5-12 0,1 0-6,-2-6-27,0-1 27,-2-1 615,0-1-604,-1-3 197,-1 0-185,0-5-28,-2 1-17,0-5-73,-3-6 22,1 2-49,-2-6-63,1 4-38,0-2-23,-1-1-24,-1-2 8,0-1-320,-5-14 280,2 7-23,-3-13-465,5 11 443,-1-2-17,1 0 370,-4-13 0,6 24 0,0-6 0</inkml:trace>
  <inkml:trace contextRef="#ctx0" brushRef="#br1" timeOffset="891094">6266 1480 6064,'-2'-7'286,"0"1"-297,2 6 1164,0 0-929,47 47-4274,-27-20 4139,9 6 1,-1 1 50,-10 4 727,-1 4-772,1 1-880,-3 2 824,1-1-17,-2 1-5,0-2-11,0-3-1,-1-5-211,1-5 217,-2-5 6,-1-3-6,0-5 6,-3-1 0,0-3-12,-2-1 2822,0-2-2816,-2-2 156,1 0-111,-4-2 1278,2-2-840,-3-3-31,0 0-463,-2-6-78,-5-5-174,-9-15 129,2 5-46,-5-9-38,7 8-6,0-1-252,1-4 0,1-2-11,-2-8 98,2 6 1,2 0-222,0-3 599,1 1 0,4 14 0,0 4 0</inkml:trace>
  <inkml:trace contextRef="#ctx0" brushRef="#br1" timeOffset="891488">6427 1491 4104,'15'44'142,"0"0"0,-1-2 0,-2-4-70,0 5 1,-1 2-22,-1 0-7,0 1-10,0-1 5,0-4-5,-1-2-6,0-7-6,0-4 6,-1-4-11,0-4 310,0-3-305,0-3 930,2-2-868,-2-3 469,1-2-452,-5-3 919,-1-4-773,-2 1 473,-5-10-770,0 3 5,-4-9-67,-6-4 39,3 3-22,-5-9-301,4 4 245,0-3-12,0-3 1,1-4 16,0-2 29,1-1 38,0 1 34,1 3 40,1 3 33,0 3 28,2 5 17,-1 2-17,3 5-90,1 2 234,1 4-284,2 4 12,0 1 83,2 4 90,5 10-40,0 1 40,9 21-62,-5-9-582,3 11 571,-3-7-11,-1 1-17,0 0-17,-1-2-34,-1 0-234,0 8-729,-4-2 213,0-5 1,-3-11-1,-1-14 1</inkml:trace>
  <inkml:trace contextRef="#ctx0" brushRef="#br1" timeOffset="894529">5374 2435 14986,'-12'-3'-550,"2"0"406,10 3 962,-1 0-597,3-2 244,1 1-34,4-2-59,1 0-101,1 0 293,8-5-203,-3 2-200,6-3 27,-6 2-247,1-1-77,4-4-451,-2 1 88,-1-1-437,-4 4 179,-6 4-19,-2 1-7,-2 0-28,0 2 87,-2 1 257,-3 1 83,-1 1 386,-3 3-3,0 0 8,-1 2-20,-1 1 32,-1 0-28,0 0 39,0 1-60,0-1 13,1 0 13,0-2 9,1 0 0,2-1-18,1-1-13,3-3-13,0 1-1,2-2 83,3 1-83,0-2 72,8-3-1,-3 1 10,3-5-15,-2 3-6,0-2 16,-1 0-25,1 0 66,3-2-57,-5 4-63,2 0-8,-8 3-1056,0 2 303,-1 3 768,0-1 0,0 2 0,0-3 0</inkml:trace>
  <inkml:trace contextRef="#ctx0" brushRef="#br1" timeOffset="895036">5661 2144 1522,'5'-7'699,"-1"2"1350,-4 5-1814,0 0-410,1 25 93,0-12 1350,1 22-1174,0-9-278,0 2-112,0-1 265,1-2 70,-1-10 762,1 0-773,0-1 0,0-3-11,1-1 2885,-2-2-2890,1-2 32,-2-2 69,1-2 430,-1-1-447,-1-4-68,1-1-62,0-12 12,0 3-18,0-8-32,0-2-1,0 5-6,-1-6-5,0 8 40,0 1 16,-1-1 22,0 3 23,-1 1-6,0 1 6,0 3 5,0 2-22,1 1-61,0 3-360,1 0 438,0 10-6,0-1-6,0 7-5,0-2 0,0 2-5,1 1-1,0 1-55,2 9-51,-1-6-152,-1 7-228,0-8-365,-1-1 857,0-2 0,0-6 0,0-3 0</inkml:trace>
  <inkml:trace contextRef="#ctx0" brushRef="#br1" timeOffset="897135">5312 2664 8004,'-31'13'293,"6"-1"-204,24-6-124,1-1 68,0 4-43,0-2 12,0 1 10,1-2-16,1-2-33,1 2 7,-1-2 76,1 0 43,-1-2 44,2 0 47,0-1-7,1-1-24,1-2 42,5-4 303,-2-1-64,2-4-12,-2 1-33,-2-1-54,0 0-20,-1-1-54,-2 0-24,-1-3-478,-1 4 18,-1-1-1,-2 3-19,-1 3-50,-4-2 23,0 4 100,-2-1 52,2 3 167,-1 1 31,0 1 31,-2 0 49,-1 4 199,1-1 15,1 4-70,3-2-89,1 2 10,1-1-52,0 1-102,2-1-66,0 2-109,2 2-78,1-3-90,1 2 33,1-3-84,2-2 117,0 0 136,1-1 229,5-2 52,-3-1 149,3-3 193,-2-3 172,-2 0-145,-1-1-86,-3 2-338,-4 4-205,1-1-165,-2 0-308,-1 1 90,-2-1-91,-1 1 143,-4 1 82,1 0 270,-3 0 114,4 1 239,0 0 231,0 2-79,1 0 12,1-1 192,1 0 18,1 0 412,2-1-332,0 1-578,1 0-261,2 0-494,2 2 232,1-2-48,2 2-62,0-2-168,-1-1 343,1-1 533,-1 0 396,2-1 570,-2-1-204,2-2-99,-3-1-252,-1 0-318,-1 0-360,0-1-180,-2 2-234,0-1-254,-1 0-315,-1 0-247,0 2-33,-3 0 468,0 2 675,-1 1 147,1 0 245,0 0 44,1 0 283,0 1 248,1 1 113,1 1-676,0 0-415,1 2-291,0 0-91,0 2 1,1 2-277,4 5-281,0-3 31,2 1 405,0-5 299,-1-3 474,5-2 312,-2-3 228,2-4 294,-3-2-20,-2-2-118,-1-2-137,-1 1-193,0 0-271,-2 0-374,-1 2-406,-1 0-274,0 2 117,-1 0 136,0 1-79,-2 2-68,-1 0 268,-2 1 374,1 0 203,-1 1 154,2 3 423,-1 0 153,1 2-40,0 1-9,0 2-377,2-1-333,-1 2-179,2-1-140,0 3-506,1-1-125,2 3 127,1-4-111,1 0 35,1-1 254,1-1 188,1-2 270,0 0 136,0-2 273,1 0 138,-1-2 278,1 0 182,-1-1 34,0-2 29,-1-2-185,2-4-316,-4 1-316,0-4-206,-3 5-305,-1-1-175,-2 2-414,-1 0-259,-2 0 186,-2 0 385,0 2 143,0 1 322,0 0 232,0 3 267,0-1 258,1 2 284,0 1 23,-2 5-137,2 0-200,-1 3-274,3-2-234,2 5-321,0-3-59,1 3-190,2-6-323,1 0-120,1-2 47,1 0 313,3-2 378,-2 0 213,2-2 190,0-1 210,1-2 265,-1-1 286,0-4-96,-2-1-426,-3-2-379,0-1-129,-2 0-208,-1 0-189,-2 1-367,-2 0-224,-2 1 190,-11-4 514,5 5 185,-6-3 151,6 6 157,2 1 117,-1 2 192,0 0 186,-4 1 61,5 0-200,-3 2 48,3 3 175,1 2 3,2 1-115,3 0-328,4-1-509,1 1-175,2 1-169,0 1-198,2 2-296,3-1-62,1 2 106,1-2 406,7 3 508,4-2 213,5 0 299,1-5 217,-7-3 129,-4-4 173,-7 0 134,-1-2 44,-2-2-281,-2 1-360,-2-4-474,-3-4-487,-1 1-140,-5-1-286,0 5 123,-2 0-94,-1 1 323,-1 1 254,-1 1 399,-1-1 303,-5 1 183,4 1 101,-4 0-238,7 2-61,3 1-107,1 0 14,2 0-51,1 1 266,2 2-110,1 1-369,1 3-260,1 1-103,0 1-88,0 2-101,3 0-115,1 2-330,2-1-85,1 0 391,1-2 322,1 0 192,1-1 123,2-3 219,0 0 251,6-2 262,1-2 179,-1-2 94,-4-2 26,-7-3 58,-1 0-266,-3-2-373,0 0-241,-2-1-390,-1-1-136,-2-2-340,-2 1-322,-7-5-89,0 5 292,-4-3 308,4 7 308,-2 0 274,0 1 44,1 2 299,0 0 83,2 1 66,1 1-84,1 1-9,1 5 290,3-1-320,0 5-342,4 6-346,2-3-145,1 6-117,3-6-246,1-1-23,2-1-259,1-1 344,1-2 465,0 0 312,1-3 349,1-2 122,-1-1 320,1-1-3,-2-2 87,0-2 49,2-7-155,-3-3-366,-1 0-231,-5-6-485,-7 3-387,-2 1-166,-5 1-240,1 8 120,-12-5 260,7 6 247,-7-2 105,10 6 407,-1 1 468,3 2 191,0 1 254,3 3-300,2 3-391,1 0-192,1 1-210,1 1-221,1 1-138,2 0-269,1 1-260,2-1-156,3 0 332,0-2 239,2 0 203,0-1-131,15 0-724,4-4 560,1 1 469,-3-6 0,-19 0 0,-3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39:36.8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3633 6975 0,'0'-8'0,"0"1"2240,0 7-1518,0 0 583,-6 0-1198,4 0-1,-4 1 697,5 0-181,0-1 2040,0 1-2376,-1-1-157,0 1 6,1-1-18,0 0 7,-1 0-7,0 1-10,0-1-23,0 1-17,-1-1 11,0 0 1,1 1-1,0 0 0,0 0-16,0-1-6,1 1-17,0 1 23,0-1-29,2 1 12,1-1 11,1 1 56,5 0-50,-2 0 5,4-1 0,-2-1 0,0 0 1,1 0-7,0-1-5,0-1-11,1-1 5,0-1 18,1 1-24,0-2-4,0 0-1,2 1-11,-1-1-11,0 1 5,1 0-11,-1 1 0,3-2 1,-5 2-1,3 0 6,-7 2 5,0-1 0,-3 2 1,-1-1 206,-1 1-217,-6 0-52,-2 3-72,-22 8 90,12-4 0,-12 7-6,16-8 22,1 0-5,-1-1 0,2 0 16,0 0-10,2-1-7,-2 1 1,3-2 11,0 2 0,4-3-17,2-1-83,1 0 133,6-1-10,-1 1-1,5-1 6,-2 1-6,1-1 18,3 0-18,-2 0 17,3 0 12,-4-1-12,1-1 0,-1 0 11,-1 0-5,0-1-11,-1-1 5,-1 0-11,0 1-6,-2 0-10,1 1-12,-2 0-40,1 0 7,-2 1-1709,0 1 1227,-1 3-281,0 0 796,0 4 0,0-4 0,0 0 0</inkml:trace>
  <inkml:trace contextRef="#ctx0" brushRef="#br0" timeOffset="1110">4687 7104 10153,'6'1'235,"-3"0"-207,16-5-6,-4 2 1,0-2-1,1 1-11,1-1 12,0 0 5,1 1-6,0-2 17,6-1-27,-6 1 10,4 0-5,-8 1 5,-2 0-16,1 0 11,-2 0 11,0 1-6,-2 0 0,-1-1 6,0 2 0,-2-2 12,-2 2 4,0-1 24,-1 2 436,-2 0-560,-9 1 33,2 1 12,-7 0 0,4 2 0,-1 0 5,1 0 6,-1 1 6,1 0-6,1 0-6,1 0 17,0 1-5,1-1-12,0 0 1,2-1-7,1-1-16,1 0-39,2-1 106,3-1-5,0 0-6,4 0 11,4 0-28,-1-1 6,5-1-6,-5 0 34,6-2 0,-5 2 0,4-3 11,-6 2 0,0 0-34,-2 0 6,1 1 6,-3 0-1,0 1 18,-1 0-6,-2 1 1646,0-1-1635,-6 1-44,2 0 21,-3 0-27,3 0-12,0 0 6,1 0-2985,-1 0 1467,2 3-347,0-1 1865,0 3 0,0-3 0,0-1 0</inkml:trace>
  <inkml:trace contextRef="#ctx0" brushRef="#br0" timeOffset="2393">7939 3849 9442,'-40'-13'253,"0"-1"1,3 1 0,7 5-136,19 8-23,0 3-17,0 1-5,0 3 17,-1 2 11,0 3 44,-6 13-78,4-2-559,-4 12 548,7-5-17,1 2-5,1 1-17,3 2 5,1-1-11,3 0 0,1 0-5,2 0-3216,2-2 3215,1-1-10,4-2-403,6 5 397,-2-11-56,5 3 83,-4-12 7,1-5 367,1-2-328,-1-4 3124,1-2-3091,8-6-67,-6-2 0,7-5 0,-6-2-6,-1-1 1,-1-2-1,0-1 12,-2 0-1,-2-1-5,-2 0 640,-1 0-662,-3 1 5,-2 0 107,-2 2-135,0 1 17,-2 2 0,0 0 0,-1 3 0,-1 0 23,-2 3 5,1 1 0,0 1-6,1 2 6,-1 2-28,2-1-129,-1 2 185,2 5 34,-1 1 112,4 15-96,-1-5-10,3 8 10,0-5 107,4 10-90,-2-6-33,3 5-17,-2-10 39,3 5-56,-2-6-28,2 3-12,-5-8 1,1-1 6,-1-1-18,0-2 6,-1 0-50,-1-2-6,-1 0-67,0-2-123,-2 0-101,0 0-129,-1-1-902,1 3 309,-2-3-931,0 2 1989,-1-3 0,1-1 0,0 0 0</inkml:trace>
  <inkml:trace contextRef="#ctx0" brushRef="#br0" timeOffset="2711">8187 3816 8720,'-26'45'226,"-1"0"0,2 3 1,9-4-171,17-11-6,2 10 1098,3-14-1126,1-3 29,1-2-23,1-3-11,1-2 664,1-2-664,1-3-6,1-2 352,0-3-363,0-2 876,1-3-1100,4-1 190,-3-3-381,4-2-157,-7-1-189,-1-3-219,-1 0-415,-1-2-929,-2 2 2324,-2-1 0,-3 4 0,0 1 0</inkml:trace>
  <inkml:trace contextRef="#ctx0" brushRef="#br0" timeOffset="3052">8403 3844 9402,'-20'28'31,"0"1"1,1-3 0,6-3-15,14-10 771,1 1-771,3-2 280,1 1-281,1-1 153,1 1-153,1-1 445,-1-1-421,1 0-7,0-1 1,1-1 22,-1-1 17,1 0 16,-1-2 18,0 0-18,0-1 40,0 1-51,-4-2-16,0 0 39,-3-2 39,-2 0-44,0 1-1,-2 0-78,-1 0-107,-3 2-84,-1 0-56,-2 1-55,-1 0-85,0 0-173,0-2-308,2-1-595,0-1 1446,1-1 0,4-1 0,0 0 0</inkml:trace>
  <inkml:trace contextRef="#ctx0" brushRef="#br0" timeOffset="3328">8416 3686 11424,'41'39'255,"0"0"1,-3-3 0,-9-4-126,-16-8-24,-2 0-50,0-2-6,0 0-22,-2-2 0,0 0-5,-2-1-23,-1-1-17,-1 0-33,-2-1-12,-1-1-50,-2 0-90,0-1-117,-1-2-113,-1 0-167,-1-1-7509,-4 5 8108,3-8 0,0 1 0,3-8 0</inkml:trace>
  <inkml:trace contextRef="#ctx0" brushRef="#br0" timeOffset="3582">8810 3847 9117,'3'-3'403,"-1"0"683,-2 3-1209,47-22-78,-28 14-536,9-5 1,0 0 75,-12 7-672,-1 1-823,-1 1 2222,-3 0 1,-5 3 0,-3 0 0</inkml:trace>
  <inkml:trace contextRef="#ctx0" brushRef="#br0" timeOffset="3781">8896 3993 9576,'-3'9'392,"0"-2"-190,3-7 145,0 0-448,52-24-78,-32 15 13,10-4 1,0-1-821,-16 8 986,3-1 0,-8 3 0,-1 0 0</inkml:trace>
  <inkml:trace contextRef="#ctx0" brushRef="#br0" timeOffset="4263">10150 2835 8450,'-2'-4'896,"2"1"3081,0 3-3484,8 17-163,-1 1 1,7 18-4392,-3-2 4156,0 2-6,1-1 692,0 0-742,5 10-78,-4-12-531,4 7 446,-6-15-111,1-3-84,-1-1-90,-1-2-112,0-3-44,0-1 4,-2-1-49,-1-2-1059,1 4 475,-4-5 1971,1 7 1,-4-12-1,0 0 1</inkml:trace>
  <inkml:trace contextRef="#ctx0" brushRef="#br0" timeOffset="4569">9816 3807 5165,'46'-22'93,"0"1"0,-2 1 1,-3 1-1172,9-5 1109,-23 11 0,1 0-6,1 0 0,0-1 140,2 0 0,0 0-132,0 0 1,0-1 434,1 1 1,1-1-360,13-5 1,1-2-52,-11 6 1,0-1 249,10-5 1,0 1-256,-15 6 0,0 0 440,10-5 1,1 0-452,-11 6 0,-1 0 5,8-4 1,0 2 1365,7-5-1368,-2 2-177,-5 2 132,-5 3-17,-4 1 742,-5 3-1072,0 1-17,-10 3 1353,-1 2-2904,-17 9-82,-3 1 1997,-7 7 0,6-7 0,2 0 0</inkml:trace>
  <inkml:trace contextRef="#ctx0" brushRef="#br0" timeOffset="5119">10005 4125 3103,'-33'17'228,"0"0"0,-1 5 0,7-1 2215,19-4-2426,-3 10 1407,9-16-1424,1 0 885,2-1-862,3 0 3469,6 1-3413,1-3-23,6 1-17,-2-5 98,2-1-159,1-1 5,2 0 0,0-1 0,0 0 17,-1-1 0,0 0 12,-2 2-24,0-1 24,-3 2-40,-1 1-1,0 4 1,-6-2 39,0 5 23,-5-3 129,-3 5-74,-2-2-10,-3 6-18,-3-5 1,-2 2-17,-3-1 0,-2 1-6,-1-1-11,-2-1-17,0 0-39,1-1-50,0-2-62,3 0-51,1-3-117,4-1-185,2-2-252,3-2-2140,3 0 2885,6-6 0,-2 4 0,3-4 0</inkml:trace>
  <inkml:trace contextRef="#ctx0" brushRef="#br0" timeOffset="5428">10417 3847 9027,'-2'-2'527,"-1"1"2065,3 1-2328,-45 59-2678,32-32 2520,-12 11 1,3 0 78,18-9 127,2 0-216,1 3-35,1-1 1,3 1-17,1 1-29,4-2 29,1-2 11,2-2 28,1-3-11,2-3 344,3-2-367,1-4-50,2-1-11,2-3-17,2-2-51,1-1-49,-1-1-108,1-3-144,-2-1-169,-2-2-197,-1 0-150,-2-3 1160,-2-1-1861,-1-1 1597,0-2 0,-6 4 0,-2-2 0</inkml:trace>
  <inkml:trace contextRef="#ctx0" brushRef="#br0" timeOffset="5984">10741 3968 8735,'-3'-4'791,"1"1"1874,2 3-2513,-47 3-57,33 0-16,-35 4-18,44-1 1,1 1 5,-1 2 163,-6 20-186,5-11-16,-4 13-28,8-16 23,1-2-18,0-1 23,2-1 40,3-1-52,0-2 12,4 1 0,-1-2-16,2-1 32,1 0-16,0-1 28,1-1-28,1-1 6,0 1 16,0-2-38,0 1 21,1 0-10,-1-1 10,-1 2 6,0-1 40,-2 0-40,0 2 6,-1-1 22,-2 2-17,-2 0 79,-1-1 269,-2 4-174,-1-3 11,-3 3-33,-2-3-51,-2 2-78,-3 0-45,-1 0-56,-2 0-28,-1 1-129,0-1-112,-1-1-134,1 0-185,2-1-179,1-2-2292,1-1 3087,4-2 0,2 0 0,4-1 0</inkml:trace>
  <inkml:trace contextRef="#ctx0" brushRef="#br0" timeOffset="6225">10966 3780 9492,'7'4'806,"-1"-2"-380,-6-2 352,0 0-318,14 61-309,-4-23-763,2 7 1,0-1 550,2-4 235,0-5-353,-3-12-79,1-3-347,-1-1 185,0-3-190,-1-1-281,-1-1 891,1 0 0,-6-7 0,1 1 0</inkml:trace>
  <inkml:trace contextRef="#ctx0" brushRef="#br0" timeOffset="6401">10844 4148 8480,'37'-24'-28,"0"-1"0,-3 3 0,-3 2-78,-7 5-62,2-1-90,0 1-302,1-1-1143,0 1 602,-3 3 0,-10 5 0,-5 2 0</inkml:trace>
  <inkml:trace contextRef="#ctx0" brushRef="#br0" timeOffset="7083">11267 3754 11514,'3'-10'296,"0"2"-223,-3 8 218,0 1-178,-2 1 10,1-1 23,-2 0 33,2 0 1036,0-1-1019,0-3-134,1 0-12,0-2-5,0 0-45,1 1 28,1-2-6,2 0-22,0 0 28,4-4-39,-2 3 11,3-1 11,-2 2 1,-1 3 10,1-1-22,0 2 28,-1 1-28,1 1 11,-1 1 28,0 1 85,3 7-40,-3-1 16,2 5 46,-2 6-101,-2-5 0,2 8-6,-4-7-11,0 2-11,-1-2 22,0 2 6,-1-3 11,0 1 28,-2-3 56,0-1 107,-4 3-135,0-5-79,-1 1 62,2-5-16,1 0 5,-1-3-51,1 0-33,-1-1-50,0 0 16,1-1-27,-1 0-68,-1 0 62,2 0 151,-1 0-151,1 0 5,1 0-5,1 0-119,0 0 142,0 0 16,1 0-252,-1 0 207,1-3 62,3 2-6,0-4 34,4 2-17,-1-1-17,4 0 101,15-9-39,-8 5 39,12-5-40,-13 6 80,0 1-63,0-1-33,0 2-45,0 0 6,-1 0-50,-1 1-63,-2 1-88,-1 0-158,-2 1-2134,1 1 1076,-6 1 1428,2 0 0,-5 0 0,0 0 0</inkml:trace>
  <inkml:trace contextRef="#ctx0" brushRef="#br0" timeOffset="7359">11462 3506 12032,'33'37'467,"0"0"0,1 3 0,-7 0-81,-10 11-1403,-1 1 1078,-1-2-61,-5-17-105,-1 0-57,0-3 412,-1-2-625,-2-2-208,0-4-184,-3-3 228,-1-2-2654,-3 1 2765,-3-6 0,2-2 1,-2-6-1</inkml:trace>
  <inkml:trace contextRef="#ctx0" brushRef="#br0" timeOffset="7870">11456 3199 10249,'28'-20'218,"-1"-1"1,18-8-40,-39 39 800,-1 3-794,-2 2 263,-1 1-330,-1 3 132,0 0-194,-2 1 0,-1-1-22,-2 0 455,-1-2-456,-2-1-33,1-2 62,0-1 16,0-4 6,0-1 12,1-2 21,1-2-5,1-2 56,0 0 79,2-1-96,0-1 84,4-3-207,1 0 17,4-5-17,1 1 0,2-1 0,1-1 0,1 1 17,1 0-17,1-1 11,1 0 6,-1 1 11,1-1 56,-1 1-40,0 0 12,-1 1 1,0-1-29,0 2 6,-1-1-29,-2 2 1,0-1-34,-2 2-129,2-1-23,-5 1-133,2 1-135,-5 2-185,-2 1-2173,0 0-712,-4 2 3490,0 0 0,0 1 0,1-1 0</inkml:trace>
  <inkml:trace contextRef="#ctx0" brushRef="#br0" timeOffset="12281">11783 2929 8679,'35'-21'153,"-1"1"1,-2 1-1,-5 3-119,-12 7-40,0 2-27,-1 0-164,4 0 34,-6 4-1057,6 0 1220,-11 4 0,0-1 0,-5 1 0</inkml:trace>
  <inkml:trace contextRef="#ctx0" brushRef="#br0" timeOffset="12507">11818 3092 7559,'-2'4'930,"1"-1"1703,1-3-2561,48-26-21,-32 16-29,13-6 1,-1 0-35,-18 10-32,1-2-35,-4 5-72,-2 0-39,-1 2-74,0 0-49,-1 0-79,-1 0-163,0 1-364,0 0 919,0 0 0,-1 0 0,0 0 0</inkml:trace>
  <inkml:trace contextRef="#ctx0" brushRef="#br0" timeOffset="13447">13089 1799 10125,'1'-22'392,"1"5"-252,-2 17 28,0 1 319,1 4-179,1 2 78,1 5 802,5 20-726,-3-2 0,0 2-339,4 20-365,-3-18 0,-2-2 315,1-4 190,9 25-263,-6-24 84,11 22-34,-12-38-22,2 3-5,-3-8 22,-1-1-62,-1-3 6,0-1-57,-1-1-44,-2 0 177,0-2-2020,-1 2 964,-3 0-1317,-4 4-274,0-2 2582,-2 2 0,5-5 0,3 0 0</inkml:trace>
  <inkml:trace contextRef="#ctx0" brushRef="#br0" timeOffset="13885">12621 2667 7352,'-2'5'834,"1"-1"46,1-4-236,48-24-481,-22 12-718,8-3 0,0 0 639,3 2-22,4-1-34,3-1 0,5-2-12,3-1-13,-25 8 0,1 0 5,1 0 1,-1 0-1,2 0 1,0-1-1,-2 1 0,3-1 16,4-2 1,4-1-1,-3 0-19,0 1 1,-1 0 1,0 0 1,3-1 0,-4 1 3,-5 3 0,-3 0 3,0 0 0,2 0 22,10-3 1,1-1-18,-10 3 1,0 1 2,9-4 1,-2 1 27,11-5 18,-3 1 10,-5 1 112,-6 3 1,-2 0-113,0-1-5,15-7 0,-37 16 273,-4 1-335,-2 1-62,-2 1-234,-3 2 106,-1-1-185,-8 2 123,0 2-134,-7 1-447,-5 7-1401,7-3 1375,-5 2 0,14-6 0,3-2 0</inkml:trace>
  <inkml:trace contextRef="#ctx0" brushRef="#br0" timeOffset="14768">12592 3118 12118,'22'28'161,"1"-1"0,-3-1 0,-3-4-89,-9-1-10,-1-1 0,0-1 16,-1-1-16,-1-1 66,-2 4 80,-5 2-192,-1-5-32,-7 0-68,0-11-17,-2-1-106,-1-1-34,-1-2-50,1-2-108,0-1-65,1-3-113,2-3-78,1-1-85,1-3-156,2-1 896,0-6 0,4 9 0,0-3 0</inkml:trace>
  <inkml:trace contextRef="#ctx0" brushRef="#br0" timeOffset="15231">12710 3020 11878,'27'34'93,"-1"0"0,-1-2 1,-6-6-61,-16-15 40,0 2-28,1-3-11,-1-2 61,0-4 40,0-3 16,-1-1 0,1-1-33,1-1-79,0-3-6,1-2-33,1-2-56,1 0 56,0-3-5,0 0 22,5-5-29,-2 4-16,2-4 12,-4 7 10,-1 0 6,1 1 6,-2 1-23,0 1 17,0 3-39,1-1 11,-2 3 11,2 0 17,-5 5 0,0 1 0,0 3 45,0 2 11,-1 2 11,0 2 34,-1 0-68,1 1-5,-1 1-17,2 0-11,1-1 12,0 0 4,1-2 24,0-2-7,1-2 90,0-3 68,0-1 66,0-3 12,0 0 235,2-5-341,-1-1 145,4-11-213,-4 4-67,2-6 33,-4 3-89,1 1-44,-2 0-68,-1 1-62,-1-2-33,0 2-40,-1-2-72,-1 1-90,0-1-67,-2 0-95,-1-1-101,1 2-124,0-1-100,0 1-224,0 1-1389,1 1 2537,1 4 0,1 4 0,0 2 0</inkml:trace>
  <inkml:trace contextRef="#ctx0" brushRef="#br0" timeOffset="15586">13236 2717 8097,'1'-3'666,"0"0"2661,-1 3-3035,-30 45-612,21-27 440,-7 9 0,1 0 110,11-11-45,0 2 203,0-1-248,1 1 0,0 1-22,1 2-23,1 0-28,0 1 6,1 1 0,0 0-23,1 0 132,1-1-143,1-1-39,3 0-11,0-2-6,4-1 17,-1-2 0,4-1-33,8 1-6,-3-6-62,6 1 271,-7-7-344,-1-2-117,-1 0-118,-1-1-167,-1-1-181,-1 0-217,-1-2-275,-2 0-947,0-2 2196,-3 1 0,-2 1 0,-2 1 0</inkml:trace>
  <inkml:trace contextRef="#ctx0" brushRef="#br0" timeOffset="21109">13393 2941 9234,'-6'-15'359,"2"3"-270,4 11 970,-1 1-813,0-1-106,0 0 319,-1 0-179,1 1 0,-1-1 40,1 1-185,0-2-29,0 1-16,0 1 44,0-1-84,-1 0-27,1 1-18,-1-1-5,1 1 12,0-1-12,0 0 0,-1 1 11,1-1 22,0 0-21,-1 0 16,1 0-12,0 1 365,0-1 1109,0-1-1462,4 3-11,-2-2-34,3 1 0,-3 0 34,0 1 39,1 0 112,-2 0 1025,2 0-78,-1 0-1138,-1-4 23,1 3-89,0-3 161,-1 2-72,0 0 17,0-1-34,0 1 90,0 0-90,-1-1 73,1 1-112,0-1 56,0 1 96,0 0 716,0-1-812,3 5 0,-1 0 44,4 4 12,-1 0-16,1 2-40,6 5 0,-3-3 39,4 4 134,-4-5-149,1 1-2,-2-1-22,0-1 0,0 1 0,-2-1 0,1 1 45,-2-1-90,-1 1 107,2 4 72,1 5-50,-2-2-39,0 0 39,-2-7-17,-1 0-22,0-1 39,0-1 28,-1 0-73,0 0 51,-1-1-68,0 0-22,0-1 39,0-1-39,-1 0 23,0-1-23,-2 1 22,0 0 0,-1 0-22,-1-1-67,-1 1-17,0 0-67,0-1-151,-1 1-23,0-2-790,-4 2-750,0-3 604,0 0-329,2-3-628,3-1-320,1-3 97,1-1 2441,1 0 0,1 2 0,1 2 0</inkml:trace>
  <inkml:trace contextRef="#ctx0" brushRef="#br0" timeOffset="22240">13409 2804 7778,'-2'-5'683,"1"0"1927,1 5-2459,-2-23-50,2 15-34,-1-19-27,3 22-12,2-1-6,0-1 40,2 1-29,1-2 57,4-3-62,-1 2 5,1-2-10,-2 5-1,-2 1-33,1 2 45,1 1-29,-3 2 46,2 2-18,-4 1 34,0 5 23,-1 2 0,-2 1 5,0 3-33,-1-1 0,-2 2-6,-1 1-6,-2-1-5,0 1 33,-2 3-16,0-5 22,-1 2-11,1-7-6,1-1 0,-1-1 11,2-2 18,0-1 72,1-1 16,1-1 617,1-1-739,3-5-51,2 1-22,1-4 11,1 1 11,2-1-39,0 1-56,0-1 22,1 0-55,1 1-46,0 0-10,0 0-186,1 1-83,-1 0-1731,9-1 1019,-7 2-846,6 0 2000,-10 2 0,-3 1 0,-1 0 0</inkml:trace>
  <inkml:trace contextRef="#ctx0" brushRef="#br0" timeOffset="22817">13632 2841 8410,'5'-7'701,"-1"1"206,-4 6 1210,0 0-1881,5 28-34,-3-16-40,3 23-5,-5-22-68,0 0-10,0 1-34,0 0-1,1 0-32,-1 0-7,1-2-5,1-1-5,0-3 33,1-2 33,-1-2 34,2-2 17,0-1-22,0-2-62,0-2-6,0-2-22,1-3-28,0-4 6,0-1-12,0-2-10,0 1-29,0-1 0,0 0 0,0 0-16,2-5 49,-2 6 40,1-5-16,-1 8 16,-1 1 28,4-2-28,-3 4-12,1 0 12,-4 6 12,0 2 21,0 3 6,-1 0 29,0 5 4,-1 0 180,1 15-207,-1-7 0,0 11-17,1-12 6,-1 1 10,2-1 7,1-1 38,1-1 51,2-3 107,1-1 61,1-4 56,1-2 5,0-2 209,5-6-175,0-6-274,1-2-34,-2-3-11,-4 3-11,-3 0-40,-1-1-49,-1 1-124,-1-2-152,-2 2-206,0-1-219,-3 0-207,-1 0-264,-3 0-291,-1-1-369,-2 1 1848,-1-3 0,4 9 0,0 0 0</inkml:trace>
  <inkml:trace contextRef="#ctx0" brushRef="#br0" timeOffset="23162">13893 2456 10629,'35'39'319,"-8"-4"-246,-30-17 22,0-2 0,-2 1-11,0-2 34,0-1 22,0-2 33,0-2 51,1-2 34,0-2 17,1-1 5,0-2 45,1 0-6,0-2 1210,2-1-1445,2-4-11,1 0-17,4-5-28,-1 1-28,2 0 0,0-1-28,2-1-370,9-6 163,-6 6-84,7-5-62,-10 9-230,1 1-251,-1 0-331,-1 1-605,0 1 1798,-1 1 0,-3 1 0,-1 1 0</inkml:trace>
  <inkml:trace contextRef="#ctx0" brushRef="#br0" timeOffset="23582">14132 2808 8780,'-4'0'1686,"1"1"1244,3-1-2885,23-19 27,-10 11-16,27-18-28,-20 18-315,7-2 287,-9 3 71,0 1-121,-1 1-68,0 0-106,-2 1-128,-1 0-152,-3 2 103,-1-1-394,-3 1-202,-2 1-617,-2 1-732,-1-1 2346,-1 1 0,-1 0 0</inkml:trace>
  <inkml:trace contextRef="#ctx0" brushRef="#br0" timeOffset="23923">14183 2646 9184,'0'-4'1148,"0"1"4604,0 3-5416,18 46-1943,-12-28 1696,5 10 1,-2-1 0,-4-11 555,0 0-572,0-2 317,-1 0-300,1-1 128,3 4 303,3 2 544,-2-4-970,0-1 28,-5-9-84,0-2-22,-2 0 5,1-1-44,-2 0 5,0-1-3260,0 0 0,0-1 0</inkml:trace>
  <inkml:trace contextRef="#ctx0" brushRef="#br0" timeOffset="25060">14741 2486 7296,'5'-10'756,"0"3"-493,-5 7 1804,0 0-1865,5-12 56,-2 12-1,3-8 1,-4 16-51,0 1-33,-1 1-1,0 2-27,0 1-12,0 0-32,0 1 10,-1-1-17,0 0-17,0-1 17,0-1-33,0 1 0,0-3 5,-1 0 28,0-1-33,0-2 5,-1-1-22,2-1-17,-1-1 0,1-1 117,0-1-61,2 0 34,1-1-12,3-2-95,2 0 12,2-2-23,2-1-23,7-2 1,-4 2-23,6-2-39,0-1 23,-4 2-57,5-2-72,-9 2-68,0 1-112,-3 1-95,0 0-89,-1 1-102,-4-1-133,-1 2-236,-2 0-807,-1 1 1832,0 0 0,-1-1 0</inkml:trace>
  <inkml:trace contextRef="#ctx0" brushRef="#br0" timeOffset="25307">14854 2376 11266,'10'41'325,"0"-1"0,0-2 0,-2-6-106,0-12-68,-1 0-22,2 0-51,-1-1-11,0-1 203,0 0-343,5 11-6,-5-11-44,3 6-10,-6-16-158,-1-2-56,-2-2-174,0-2-147,-1-1 205,0 0 0,0-1 0</inkml:trace>
  <inkml:trace contextRef="#ctx0" brushRef="#br0" timeOffset="25649">15057 2237 11234,'19'39'253,"0"1"1,-1-4 0,-4-5-119,-7-10-12,0 0-27,0-1-7,0 1-10,0-2-7,-1-2-10,0 0-6,-1-3 17,-1-2 11,0-1 112,-1-1-95,-2-2 11,0-1 0,-1-3 5,0-1-44,-2-1-28,-1 0-90,-3 1-61,0-1-68,-3 1-56,-1-1-145,-2 2 6,-2-2-634,-6 2 353,4-2-190,-4 1-404,9-3 1244,0 0 0,6 0 0,0 0 0</inkml:trace>
  <inkml:trace contextRef="#ctx0" brushRef="#br0" timeOffset="26168">15251 2224 9185,'19'37'95,"0"1"0,-1-3 0,-6-7-50,-10-15 0,0-2 1115,0-1-1149,0-1 416,1-2-449,-1-2 274,1-2-208,0-1 698,1-2-652,0 0-33,0-1-13,1-2-10,1-2 22,0-3-45,0-1 0,0-1-5,0 0-23,0-1-28,2-6 6,-1 4-17,1-3 34,-2 4-1,0 0 6,0 2 0,-1 0 17,0 1 0,-1 2 0,0 1 34,-1 2-34,0 1 0,-1 1-56,0 1-17,-1 0 67,0 4 6,0 1 0,1 3-11,-1 0-6,0 0 29,1 1-7,0-1 18,1 0 44,0-1 57,4 0-12,-2-3 5,4-1 29,-2-2-6,0-2 5,1-3-5,-1-3-16,0-2-12,-1-2-6,-1-1-50,-1 0-28,-3-1-34,0 0-313,-7-10 157,1 9-73,-5-8 11,2 13-79,-1 0-78,1 1-73,0 1-145,2 0-235,1 1-405,1 1 1239,1 0 0,2 3 0,0 1 0</inkml:trace>
  <inkml:trace contextRef="#ctx0" brushRef="#br0" timeOffset="26409">15688 1892 8500,'1'4'690,"0"-1"654,-1-3-1059,17 64-2648,-10-40 2382,3 13 1,0-1-3,-5-20-2832,0 0 2764,-1-2 960,-1 2-1015,1-2-68,-1-1-22,-1-1 816,0-1-939,-1-2 3241,0 0-3702,-1-1-1527,0-1 2307,0-3 0,0-1 0,-1-2 0</inkml:trace>
  <inkml:trace contextRef="#ctx0" brushRef="#br0" timeOffset="26584">15579 2145 8136,'2'-7'616,"0"2"-381,-2 5 253,0 0-437,47-22-1206,-27 14 1152,8-5 1,1 1-21,-12 6 247,2 1-336,0-1-67,0 1-152,-2 1-420,0 0 751,0-1 0,-8 2 0,-1 1 0</inkml:trace>
  <inkml:trace contextRef="#ctx0" brushRef="#br0" timeOffset="26878">15972 1944 13009,'-8'30'176,"0"-1"1,-5 21-143,11-43-12,0 1 1,1-2-7,0 1 7,1-1-34,-1-1 22,1 0 11,1 0 34,2-2 39,1 0 12,3-2-40,3 0-39,1 0-50,2-4-18,2 1-55,1-3-56,1-1-62,0 0-61,0-1-129,-1 0-108,-1-1-88,-1 0-118,-1-1-83,-3 1-136,-1-1-520,-2 1 608,-1 1 0,-3 2 0,-1 3 0</inkml:trace>
  <inkml:trace contextRef="#ctx0" brushRef="#br0" timeOffset="27084">16074 1868 8276,'-2'5'1188,"0"-2"1965,2-3-2861,5 57-1825,-2-36 1589,0 12 0,0-1 17,1-16-39,1 0-34,0-2 524,1 1-670,0-2 200,0 0-429,1-2-169,-1 0-173,0-2 451,0-1-2244,-1-2 2510,-1-2 0,-2-2 0,-1-1 0</inkml:trace>
  <inkml:trace contextRef="#ctx0" brushRef="#br0" timeOffset="27403">16065 1703 8108,'0'-10'302,"0"3"-145,0 7 2342,0 0-2191,46 17-17,-27-3-1394,8-1 1,0 3 1370,-11 5-9,0 2 511,0 1-558,-1 2-66,-1 0-848,-1 0 775,-2 0-2570,-1 0 2458,-3-1 830,0 0-920,-3-1-61,-2 0-90,-1-2-152,-2-1-111,-2 0-253,-2-2-536,-2 0 1332,-2 0 0,4-9 0,-1-1 0</inkml:trace>
  <inkml:trace contextRef="#ctx0" brushRef="#br0" timeOffset="28486">14061 3608 7643,'0'-4'482,"1"1"885,-1 3-1261,-1-12-22,1 9 17,-1-8 353,1 12-247,0 10 17,0-2-28,0 10-28,1-4-17,0 2-39,2 1-22,0 2-45,1-1-23,1 1-16,-1 0-23,4 5-17,-2-5-16,2 3-157,-2-6 27,-2-4-340,0 1 111,-2-7-179,-1 0-421,0-4 1009,-1 0 0,0-2 0,0 0 0</inkml:trace>
  <inkml:trace contextRef="#ctx0" brushRef="#br0" timeOffset="28850">13528 4144 7152,'40'-15'82,"0"-1"0,-1 1 1,-4 0-50,6-6-1102,5-1 1069,4-3 5,-24 12 1,1 0-3,1-1 0,0 0 2,2-1 1,1 1-3,0-2 0,1 1-442,2 0 1,0-1 440,1 0 1,1 0 0,1 0 0,1-1 0,0 1 0,0-1-3,1 0 0,0 1 8,-1-1 0,1 1 0,-1-1 1,0 0-1,-1 1 1,-1-1-1,-1 1 1,0 0 7,-1 1 1,-2-1 8,0 1 1,-1 0-79,-2 1 1,0-1 91,-2 1 1,0 0-255,23-13 294,-5 3-32,-16 8 1,-2 1-26,12-6-16,4-2 688,-20 11-728,-5 3-16,-6 3 1469,-3 1-1564,-4 2 1422,-2 1-2106,-2 1 1119,-6 1-290,-2 2 0,0-1 0,2 1 0</inkml:trace>
  <inkml:trace contextRef="#ctx0" brushRef="#br0" timeOffset="31276">13012 4772 10881,'-6'-33'756,"4"9"-482,10 31-27,2 4 16,0 1-44,0 2 5,0 1-28,-1 2-51,1 1-5,-1 1-112,0 1 51,0 1-3421,-1 1 3387,0-1 39,-2 0-39,-1-1-6,-1-1 17,-1-1 28,-1-2 6,-2 0-6,0-3 3375,-1 0-3386,-1-2-23,-3-1-28,-1 0-22,-2-1-145,-4 2-6,2-3-57,-3-1-88,5-4-57,-1 0-78,2-3-124,-1 1-151,3-2-207,0-1-173,1-2-410,2-2 1496,0-1 0,1 3 0,1 1 0</inkml:trace>
  <inkml:trace contextRef="#ctx0" brushRef="#br0" timeOffset="31744">13147 4769 11010,'15'40'110,"0"0"0,-1-4 0,-3-6-88,-7-18-5,0-1-6,0-2-5,-1 0 0,0-2 10,0-2 29,-1-2 62,1-2 94,1-2-139,-1-3-68,2-2 17,-2-3-22,1-1-6,1-2-16,-1 0 5,1-1 5,-2 1-5,1 0 23,0 1-23,1 1 0,-1 1 5,0 1 12,1 2-6,-2 0-5,1 2-6,-1 1-17,0 2 6,0 0 5,-1 1 23,0 1 11,0 2 34,1 1 5,-1 3 0,1 0 45,1 2-50,-1 1 22,1 0-34,0 2 6,1 1-5,0-1 16,4 6-11,-2-5 5,3 4 29,-1-7 33,1-3 51,0-2 56,0-3 22,0-2-11,1-5 145,7-15-307,-8 4-18,5-11-22,-10 12 1,-2-2-35,0 2-22,-2-1-39,-1 1-56,0 0-44,-2 0-40,-1-1-62,-3 1-67,0-1-67,-1 1-96,-3 0-88,1 1-2264,-9-10 2868,7 11 0,-2-3 0,11 13 0</inkml:trace>
  <inkml:trace contextRef="#ctx0" brushRef="#br0" timeOffset="32050">13603 4448 8618,'-4'0'913,"1"1"997,3-1-1613,-11 59-2677,9-33 2492,-4 11 0,1 0 79,6-9-33,0 1-63,1 0-33,3 1-17,2 0-1,1-1-27,2-2-17,2-2 555,1-2-555,2-3 0,1-2 6,1-2-28,0-3-46,1-3-38,-1-1-84,1-4-130,-1-1-862,5-3 124,-6-2-853,3-2 1911,-9-1 0,-5 1 0,-1 1 0</inkml:trace>
  <inkml:trace contextRef="#ctx0" brushRef="#br0" timeOffset="34541">13852 4697 10354,'1'-5'605,"0"-1"-414,3 2-1,1-1-33,0-1 11,2-1-23,1 0 57,6-4-168,-3 3-40,3-3-22,-6 4-22,0 2-18,-2 1-44,-2 1-33,-1 1-62,-1 0-62,0 0-56,-1 2-84,0-1-106,0 0-252,0 0-668,2 1 1435,-2-1 0,1 1 0,-2 0 0</inkml:trace>
  <inkml:trace contextRef="#ctx0" brushRef="#br0" timeOffset="35082">14016 4451 10203,'6'38'123,"1"0"0,-1-3 1,-1-5 342,0-13-432,0 0-23,0-1 149,-1 0-149,1-1 61,0-2-72,-2-2 215,2-2-238,-2-2 6,0-2 12,-1-2 22,0-1 44,-1-1-16,1-1-17,0-1-39,0-3-51,1-2 6,1-3 6,1-3-6,0 0-28,2-3 0,-1 1 11,0-1 23,0 0 27,0 0-10,-1-1 21,1 1 1,-1 1 22,0 1-5,-1 0 0,0 2 10,-1 2 12,0 1-5,-1 0 5,1 3-6,-2 2-16,0 1-23,0 1 67,1 3 18,0 1 16,1 2-12,-1 2-16,0 0 12,1 2-29,0 1 0,1 1 6,0 1-12,1-1 7,0 1-40,1 0 16,0-2 12,1-1 23,1-2 66,-1-2 23,2-2 51,-1-2 17,0 0-35,0-3 12,1-2-51,-1-3-5,0-2-22,-1-2-7,0-1-4,-1-2-24,-1 1-27,-1-1-56,-1 1-23,-2 0-38,-1 1-80,-2-1-32,0 1-74,-4 0-84,-1 0-549,-8-7 281,3 5-68,-5-4-156,5 6-253,0 1 1087,-2 0 0,7 6 0,1 0 0</inkml:trace>
  <inkml:trace contextRef="#ctx0" brushRef="#br0" timeOffset="35474">14264 4150 7946,'3'-6'403,"0"2"-213,-3 4 965,0 0-1055,31 10-16,-22-2-16,22 10-35,-29-3 6,-2 1 1,0 1 4,0-1 40,-1 0 84,-2 2-56,-1-5 40,-1 1 38,1-7 12,0-2 50,0 0-23,1-3 46,0 0-1,1-2 186,-1 1-303,2-3-62,0 0-22,1-1-6,0-4-28,1 2-39,1-2 50,1 1-27,5-3-23,-1 1-67,3-2 39,-1 2-17,0 1-39,0 0-39,1 2-51,0-1-84,-1 2-95,1 0-1596,7 0 784,-6 1-1322,5 1 2487,-9 1 0,-3 1 0,-3 0 0</inkml:trace>
  <inkml:trace contextRef="#ctx0" brushRef="#br0" timeOffset="36126">14534 4386 6053,'-10'-1'829,"2"-1"-560,8 2 2414,0 0-2487,-5 1-12,4-1 1,-4 1 2112,5-1-2258,4-2-11,-1 1 17,5-4-28,-3 2 5,1-1-16,0 0 5,-1 1 6,1 0-17,0-1 0,1 0 11,0 0 6,0 0-6,1-1 6,0 1-23,0-2 6,1 1 0,0 0-22,0-1-6,0 2-45,-2-1-17,1 2-223,0-1 66,-2 3-73,0-1-128,-3 2-162,-1-1-973,-1 1 0,0-1 0</inkml:trace>
  <inkml:trace contextRef="#ctx0" brushRef="#br0" timeOffset="36876">14533 4290 7694,'-1'-4'711,"1"2"1513,0 2-2006,5 17 185,0-3-190,2 11-28,-2-8 0,-2-5-34,0 1 56,2 5-89,-2-3-17,2 3-34,-2-5 1,0-1-24,1 0 24,0 3-57,0-5-22,1 2-12,-2-5-33,1-1-39,-2-1-62,1-1-73,-1-1-526,1-1 28,-1-1-364,0 0-958,-1-1 2050,1-1 0,-1 1 0</inkml:trace>
  <inkml:trace contextRef="#ctx0" brushRef="#br0" timeOffset="37278">14807 4067 8164,'3'-2'336,"-1"1"1278,-2 1-1514,3 56-16,-1-36-22,0 16 0,0-1 10,1-14-66,-1-2 28,1-3-6,-2-8 11,0 0 6,0-2-6,0-1 22,0-2 29,0 0 39,1-2 22,-1-1-5,2 0-40,1-1-50,1-1-28,0-3-22,3-1-6,0-2-17,1-1-6,2-1-10,1 1-12,0-2-11,0 1 0,0-1-11,-1 1-101,6-4 22,-5 4-44,4-2-51,-6 5-397,2-1 162,-3 3-147,1-1-407,-5 3 182,-1 0 0,-2 2 0,-1-1 0</inkml:trace>
  <inkml:trace contextRef="#ctx0" brushRef="#br0" timeOffset="37535">14924 4031 8293,'1'4'1025,"0"-2"1187,-1-2-1943,17 54-2600,-10-33 2437,3 11 1,1-1 56,-6-12 723,1-1-819,-1 1-27,0-1-35,1-2-27,-1 0 236,3 3-416,-2-5-78,3 2-112,-3-7-145,1-2 1050,-1 0-1970,1-4 1457,-1 0 0,-2-2 0,-1 0 0</inkml:trace>
  <inkml:trace contextRef="#ctx0" brushRef="#br0" timeOffset="37857">15263 3807 8298,'4'-4'791,"-1"2"872,-3 2-1512,27 61-937,-17-37 791,6 12 1,-1-1-17,-7-17-34,0-1 233,0 0-300,-1-2-28,1 0 99,-1-3-183,-1-1-112,-1-2-308,0-1-437,-2-2 1081,0-1 0,-2-2 0,0-2 0</inkml:trace>
  <inkml:trace contextRef="#ctx0" brushRef="#br0" timeOffset="38050">15194 4025 8830,'-5'-6'623,"0"1"-304,5 5 728,0 0-963,50-35-4302,-29 20 4212,10-6 1,-1 0-51,-8 8 770,-1 0-983,1 0-190,-1 0-606,0 0 1065,0 0 0,-10 6 0,0 0 0</inkml:trace>
  <inkml:trace contextRef="#ctx0" brushRef="#br0" timeOffset="38407">15540 3654 11967,'2'37'67,"0"0"0,-1-3 1,1-7-23,-1-15 101,3 5-96,-1-8 34,4 3 11,-2-9-16,2-2-12,2 0-39,2-4-28,1-1-73,3-3 17,1-2-17,1-1-162,9-5 55,-6 3-257,6-3 157,-9 4-22,0 1-129,-2 1-151,-1 0-1519,2-1 2101,-5 2 0,-2 2 0,-5 3 0</inkml:trace>
  <inkml:trace contextRef="#ctx0" brushRef="#br0" timeOffset="38636">15614 3614 9694,'17'42'168,"0"-1"1,-1-2-1,-2-8-112,-2-14 1091,0-2-1208,0 0-68,-1 0 280,0-1-554,0-1 121,-2-1-418,0 0 208,-2-1 492,0-1 0,-3-5 0,-1-1 0</inkml:trace>
  <inkml:trace contextRef="#ctx0" brushRef="#br0" timeOffset="39307">15780 3549 12707,'34'25'566,"-1"3"-326,-20-8-122,0-1-12,0 0-10,-5-6 16,0-1-17,-1 1 11,1-1-11,-2 1 6,1-2-28,-1 0 28,-1-1 0,-1-2-40,0-1 1,-1-2-1,-1 0-72,-1-1-28,-4 0-73,0 0 11,-5 0 28,-1 1 1,-3-1 60,0 0-38,-1 0-208,-2-1 74,5 0-29,-3 0-34,7-2-16,1 0-50,0-1-46,1 0-73,1 0-10,-1 0-6,1-1 0,0-1 6,1-1-57,0 0-156,0 0-354,1 0 1009,0-2 0,1 3 0,0 0 0</inkml:trace>
  <inkml:trace contextRef="#ctx0" brushRef="#br0" timeOffset="39647">15706 3325 11861,'12'-15'-3843,"-3"5"3843,-1 15 0,-5-1 0,-1-1 0</inkml:trace>
  <inkml:trace contextRef="#ctx0" brushRef="#br0" timeOffset="40201">15944 3437 8248,'7'-3'342,"-2"1"-96,-5 2 1177,0 0-1339,12 54-2325,-8-34 2272,2 12 0,1-2 8,-4-16 561,0 0-549,4 11-57,-2-9 23,3 7-6,-4-14 17,1-2 1803,0-2-1764,-1-1 12,0-2 5,0-1-6,-1-2-27,1-2-35,-1-3-27,0-2 0,1-2-23,-1-3-5,0 0 0,0-1-34,2-7-28,0-1 34,1 0 56,-1 2 5,-2 6 12,1 2 11,-1 1-6,-1 2 0,1 1-5,-1 3 22,1 0-23,-1 2-5,0 1 0,0 1-5,-1 1-12,1 0 11,-1 0-5,1 2 17,0 2-1,1 2 18,0 4-23,-1 0 11,2 3 0,-2-2 6,1-1 11,7 8 11,-4-7 17,6 4 17,-5-10 61,1-3 12,0 0 22,-1-2 45,1-1-23,-1-3-11,0-2 12,-1-3-23,0-1-33,-1-1-1,-1-2-50,0-5-168,-3 4-50,-1-3-101,-4 7-113,-1 0-89,-3 0-162,-1 1-1474,-6-3 2073,3 3 0,2 1 0,5 4 0</inkml:trace>
  <inkml:trace contextRef="#ctx0" brushRef="#br0" timeOffset="40519">16121 3098 5454,'26'29'444,"0"1"0,0-1 0,6 4 0,-5-2-271,-5 18-44,-12-22 6,3 14 989,-1 0-1214,-1 2-38,-4-7 794,-4-3-924,-1-10-55,-1 6-57,-2-11-51,-1-2-94,-2 0-168,-2-1 475,0-1-1400,-1 0 1345,-3 0 1,5-7-1,-1-1 1</inkml:trace>
  <inkml:trace contextRef="#ctx0" brushRef="#br0" timeOffset="43574">14835 4670 9178,'14'39'5,"-1"-1"1,0-2-1,-2-7-27,-1-17 582,0 0-616,0-1 179,-1 0-235,0-1 83,-1-1-363,1 5 89,-4-5-213,1 3-598,-5-4 346,-1 0 1,0-4-1,0-1 1</inkml:trace>
  <inkml:trace contextRef="#ctx0" brushRef="#br0" timeOffset="44032">14151 5449 9375,'49'-26'420,"-4"1"-286,0-2-2921,-7 4 2793,-11 7 0,1-1-6,15-8-12,-9 7 1,2-1 2,-9 4 1,1 0 2,9-4 1,0-1-4,-10 6 1,-1 1 8,1 0 0,0 0 122,0 0 1,0-1-123,0 1 0,-1 0 3,1 0 0,-1 0 2,0 0 1,0 0-236,0 0 0,-1 0 264,26-14-1,-3 2 18,-2 0 16,-2 0 11,-3 2 23,-1 0 17,-2 1 11,-2-1-199,-12 7 1,1 0 156,0-1 0,-1-1-51,0 2 1,1-1 19,2-4 0,0 2-28,4-3-6,8-6-16,-14 10-6,-1 2 0,-2 1 1228,-1 1-1245,8-3-17,-7 4 490,5-1-596,-4 2 11,-7 4 1047,6-2-1176,-12 6 466,0 0-1250,-6 3 648,-2 0 0,-2 1 0</inkml:trace>
  <inkml:trace contextRef="#ctx0" brushRef="#br0" timeOffset="45231">13988 5967 6697,'-8'4'532,"2"0"-325,6-4 2118,0 0-2146,3-1-5,1-1-12,3-2-33,0 0 100,8-5-139,-2 1 67,12-8-79,-8 5-27,6-4-7,-6 3-32,-1 0-12,1 1-28,-2 0-34,-1 2-39,-2 1-28,-2 3-50,-1 1-6,-3 2-16,-3 1-51,0 1-459,-2 0 38,-1 3-716,0-1 1389,0 4 0,0-5 0,-1 1 0</inkml:trace>
  <inkml:trace contextRef="#ctx0" brushRef="#br0" timeOffset="45650">14295 5694 10685,'8'25'627,"0"-2"-459,-2-10-11,2 0-17,0 0-45,1 0 11,1 0-22,0-2-11,0 1 6,0-1-29,0 0 12,1-2 11,3 4-51,-4-3 1,1 2-12,-4-4-28,-3-1-11,-1-1-39,-2 1-186,-4 2-183,-5 3 122,-3 1-492,-12 4 324,6-6-95,-8 3-219,8-6 796,-6 1 0,12-5 0,-2 0 0</inkml:trace>
  <inkml:trace contextRef="#ctx0" brushRef="#br0" timeOffset="45833">14193 5553 9173,'-1'-6'-39,"0"2"-1067,1 4 1,0 0 0</inkml:trace>
  <inkml:trace contextRef="#ctx0" brushRef="#br0" timeOffset="46445">14457 5559 7660,'9'2'554,"-2"0"-302,-7-2 1496,0 0-1512,35 60-186,-24-40-11,10 16 0,-1-2-11,-14-21 0,3 3 28,-2-3-28,-2-5 17,1 1 11,-2-5 191,3-2-163,-1-5-90,2 0-28,-3-5-22,-2 0 0,-1-1 23,0-2-12,-1 1-5,0-2-12,0 1-5,0-1 16,0 1-21,2-3 27,-1 0 45,2 0-6,-1 2-11,0 5 29,0 3-1,-1 2 0,0 2 11,1-1 12,1 1-6,0 2 6,2 0 27,1 6-33,-2-2-5,4 3-7,-4-2 12,2 0-5,0-1 10,0 1 7,1-2-18,-1 0 6,2 0 6,-1-1 100,4 0-39,-3-2 17,1-1-22,-4-2 11,0-1-1,-1-2-21,0-2 22,-1 0-12,-2-2 1,0 0-23,-1-1-5,0-1-46,-1 0-32,-2-5 4,0 5-150,-5-10 44,2 9-83,-3-5-12,2 6-50,-1 0-90,0 1-95,0 0-140,0 0-174,0 1-330,1 1 244,0 1 0,3 3 0,0-1 0</inkml:trace>
  <inkml:trace contextRef="#ctx0" brushRef="#br0" timeOffset="46976">14777 5373 8018,'1'-3'448,"0"0"68,-1 3-482,38-9 11,-26 10-6,28-5-5,-36 14-6,-1 1 5,-1 1-10,0 0-7,-2 2 7,1-1-6,-1 0-1,0-1 12,0-1-11,0-1 0,1-1-6,-1-2-5,-1 0-45,1-2 16,0-1 1,0-3 16,1-1-16,1-1-6,1-2-11,1-1-6,1-1 0,1 0 6,-1 0-6,6-4 33,-4 2 24,7-2-12,-6 3 17,1 1 0,-2 3 11,-1 1 5,-1 0 12,0 1 0,1 0 0,-2 1-1,1 2 7,-1 0 10,-1 2 12,0-1 146,-1 5-79,-1-3 22,0 3 12,-1-2-12,-1 0-11,-2 0-39,-1 1-33,-3 0-23,0 1-17,-1 0-6,-1 0-5,-1 1-11,1-2-11,-1 0-12,2-1-5,0-1-28,2-1-23,0-1-33,1-1-28,2-1-34,0 1-50,2-2-703,-1 0 1,1-1 0</inkml:trace>
  <inkml:trace contextRef="#ctx0" brushRef="#br0" timeOffset="48567">15216 5372 8170,'-3'0'330,"0"0"472,3 0-735,2-3 62,3-2-29,4-4 52,9-6-91,-4 4-10,5-4-1,-8 7-11,2-2 0,0 2-5,0-1-17,-2 1-17,3 0-79,-4 1-206,1 2 162,-7 3-79,-2 1-196,-2 1 398,-6 6 0,5-5 0,-4 5 0</inkml:trace>
  <inkml:trace contextRef="#ctx0" brushRef="#br0" timeOffset="48932">15216 5372 11245,'44'27'140,"0"0"0,-2-2 0,-12-4-62,-24-12-11,-1-1-16,-1-1-12,1-1-28,-2-1-39,2 1-201,-2-2 66,1 0-296,-2-3-647,-1 0 1,-1-1 0</inkml:trace>
  <inkml:trace contextRef="#ctx0" brushRef="#br0" timeOffset="50031">15215 5479 6467,'-7'-1'689,"1"0"-487,6 1 985,0 0-1098,-3-6 141,2 4-163,-2-3 18,3 4 72,0 0-73,0 0 0,0-1 11,1-1 95,2 0-100,-1-1 11,3-2 0,0 0-6,0 0-6,1-1 12,1 0 0,1-1-6,2 0-11,0-1-17,2-2-11,0 1-16,1-1-18,0 0-22,0 1-28,0 0-28,-1 1-28,-3 2-45,0 2-39,-3 2-50,-1 1-45,-1 1-45,-3 1-1048,0 0-767,-1 3 2123,0-1 0,0 1 0,-1-2 0</inkml:trace>
  <inkml:trace contextRef="#ctx0" brushRef="#br0" timeOffset="50383">15214 5233 10472,'9'28'495,"-1"0"1,8 21-350,-10-29-17,1-1-29,0 1 40,4 7-89,-3-7-6,4 4 16,-4-9-22,0-1-5,0-2-17,-1 0-17,0-2 0,0 0-17,-1-2-22,0-1-56,-1-2 5,-1-1-44,-1-1-62,0 0-370,-2-2 163,1 1 210,-2-2 1,1 0 0</inkml:trace>
  <inkml:trace contextRef="#ctx0" brushRef="#br0" timeOffset="51832">15651 5031 8931,'-3'4'919,"1"-1"-807,4 14-5,-1-6 167,0 8-134,0-5 6,1 4-12,-1-6-16,0-1-23,0-1-11,1 0-11,-1-2 50,2 1-50,-1-4 22,1 0 17,1-4 118,5-2-230,-1-3-146,17-8 68,-10 3-314,22-11 145,-20 11-61,10-4-117,-16 7-124,0 2-141,-3-1-279,0 2-1147,-2 1 2116,-2 0 0,-2 2 0,-1-1 0</inkml:trace>
  <inkml:trace contextRef="#ctx0" brushRef="#br0" timeOffset="52125">15697 4991 8298,'1'-6'549,"0"2"1569,-1 4-1961,29 53-2789,-18-32 2691,6 10 0,-1 0 30,-7-16 820,0 0-831,-1-2 401,0 0-451,0 0-22,-1-1-23,1 1 1468,-1-3-1535,0 1-22,-1-2-23,-2-1-39,1 0-28,-1-2-6,-1-1-61,0 0-73,-1-2-162,0 0-253,0-2-655,0-1 1406,-1 0 0,1 0 0</inkml:trace>
  <inkml:trace contextRef="#ctx0" brushRef="#br0" timeOffset="52476">15911 4908 8030,'2'-7'358,"0"2"-268,-2 5 1618,0 0-1607,28 49-1273,-17-29 1214,6 9 0,0 0 53,-8-14 60,0 0-77,0-2-10,0 0 10,0-1 6,-1-1 0,-2 0 937,1-2-948,-3-1 247,-1 0-242,-1 0-4,-1-2-40,0 0-6,-2-1-28,0 1-28,-3-1 5,0 1-49,-4-1-12,0 1-17,-2 1-22,0-2-1,-1 1-27,0-2-34,0-1-50,0-1-118,2-1-218,0 0-292,1-2-862,2-2 877,1 0 0,2 0 0,2 1 0</inkml:trace>
  <inkml:trace contextRef="#ctx0" brushRef="#br0" timeOffset="53041">16086 4858 7800,'4'0'734,"0"0"62,-4 0-752,19 57 40,-9-33-67,1 9 0,1-2 5,-6-16-5,-1-7-6,-2 0 1,0-3-7,0 0 1,-1-3 11,0 0-6,0-2 6,0 0-17,1 0-23,-1-2-10,1-3-18,-1-1 1,1-3-6,0 0 0,0-2 5,-1-2 7,0-1 16,0-1 0,0 1 11,1 0 11,0 1 6,0 1 11,-1 1 6,2 0 11,-1 2 6,0 1 5,1 2 11,-1 0 1,1 3-18,-1-1-5,1 3-11,-2 0 17,1 1 5,-1 0 6,1 1 5,-1 1-5,1 3 0,1 1-23,0 1 12,0 0 5,0 2-5,0-1 16,1 0-11,0 0-16,0-1-1,1 1-5,-1-1-12,1-1 7,0 0 4,1-1 18,-1 0 28,2-3 128,2 0-89,-2-2-12,2-2-5,-3-2-11,-1-2 6,0-1-1,-1 1 0,-1-2 6,-1-1 17,-1 0-39,-2 0-29,0-1-27,-1 0-79,-4-5 28,-1 4-22,-2-3 11,0 4-22,0-2-17,-1 1-12,1-1-38,0 1-7,1 0-49,1 1-51,1 2-79,0 1-178,2 1-242,1 0-890,1 1 1641,0 2 0,1 1 0,0 1 0</inkml:trace>
  <inkml:trace contextRef="#ctx0" brushRef="#br0" timeOffset="59888">16473 4652 6081,'1'8'930,"1"-1"-583,-2-7 6626,0 0-6889,3-2 17,-1 1-40,2-3 12,-1 1-11,0-1 16,1 0-5,0 1 56,1-2-56,0 1 11,2-1 0,0 1-28,2-3 72,1 2 1,0-3-5,2 2 50,1-3-12,1 0 45,1-1 17,0 0 62,1-2-1,1 1 7,-1-1-24,-1 1 46,0 1-17,-2 1-40,0 1 7,-3 0 16,-1 1 482,2 0-583,-6 2 6,2 0 95,-6 4-3557,0 1 0,-1 0 0</inkml:trace>
  <inkml:trace contextRef="#ctx0" brushRef="#br0" timeOffset="60256">16944 4255 8231,'3'-2'549,"0"0"2599,-3 2-2638,0 48-291,0-30-1,1 38-33,-1-41-51,0 0 34,1-2-50,0 0 117,0 3-106,-1-6-12,1 2-5,-1-6-16,0-1 4,0-3 35,0 0 162,0-1-225,3-1 63,-2 0 5,3-1-28,1-1 33,1-2-117,2-1 0,1 0-28,1-1 28,1-1-16,1 1-24,0-1 12,1 1-28,2-1 0,-1 1-16,1-1-40,1 1-56,-2-1-73,0 1-50,-2 1-118,-1 0-90,-2 1-77,-1 1-141,-1 0-129,-2 1-118,-1 1-228,-2-1-680,-1 1 1844,0 0 0,-1 0 0</inkml:trace>
  <inkml:trace contextRef="#ctx0" brushRef="#br0" timeOffset="60553">17039 4250 9378,'2'38'274,"1"-1"1,-1-3 0,0-5-7,3-13-21,-1 0 917,1 0-962,-1-1 441,1 1-475,0 0 244,0-1-260,0 0-18,0-1-72,0-1 684,-1-1-706,1-1-29,-1-1 0,-1-1 104,1-2-137,-3-1-40,2-1-50,-2 0-50,1-2-40,-1 1-66,-1-2-85,1 0-3781,-1-1 2532,2-4 1602,-1-1 0,1 0 0,-1 1 0</inkml:trace>
  <inkml:trace contextRef="#ctx0" brushRef="#br0" timeOffset="61065">17221 4193 7730,'8'40'56,"-1"1"0,0-4 0,-1-7 991,-2-17-1030,-1 0 942,1-2-925,-1 0 496,1-2-485,-1-1 1210,0-3-1166,0-1 554,0-3-509,0 0 34,0-1-22,0-2 5,2-1-45,-1-3-39,1-3-11,-1 0-39,0-2-6,2-5-33,-2 2 16,1-4-16,-2 5 16,1-1-5,-1 0 11,0 3 11,-1 0-11,1 3 6,-1 3-23,-1 0-39,0 3-229,0 1 251,0 0 12,0 3 16,1 1 34,0 2 6,0 1 5,0 0 6,1 2-29,-1 1 7,1 0-6,0 0-1,1 1-4,0-1 4,0 0-4,2-1 60,2 1 1,-1-3 78,2-1 68,-1-3 38,-2-1-10,1-2 5,-1-2-56,1-2-34,-1-2-33,0-2 17,0-1-23,0-1-50,-2-1-1,-1 1-32,0-2-152,-2-6-56,-1 4-84,-2-5-62,-2 4-56,-2 1-145,-2-2-179,0 1-231,-1-1-228,-1 1-281,1 1 1434,-2-2 0,5 9 0,1 0 0</inkml:trace>
  <inkml:trace contextRef="#ctx0" brushRef="#br0" timeOffset="61458">17427 3771 8250,'14'30'140,"-1"-1"0,8 21-73,-21-37 6,-2-1 1445,-8 11-1417,2-11 44,-5 8 425,6-16-408,1-1 309,0 0-168,1-3 688,1 1-672,2-1-33,0-1 55,2-2-178,1-3-96,1-1-3397,2-1 3442,1 2-40,0 0-32,2 0-1,3-1-39,-2 2 11,3-1-39,-2 3-95,-1 0 0,1-1-404,5 1 2603,-1-1-3269,1 1-3484,1 1 4677,-9 0 0,0 0 0,-5 2 0</inkml:trace>
  <inkml:trace contextRef="#ctx0" brushRef="#br0" timeOffset="61844">17481 3654 4836,'35'-32'-168,"-1"-1"0,-2 3 0,-5 6 2347,-14 17-2555,0 1 624,2-1-1049,-5 4 972,3 0 0,-9 2 0,0 1 1</inkml:trace>
  <inkml:trace contextRef="#ctx0" brushRef="#br0" timeOffset="62076">17541 3767 12253,'34'-21'-10,"1"0"0,-3 1 1,-6 4-81,-14 9-49,0 0-125,-2 1-129,0 0-139,0 1-214,-2 1-386,0-1 1135,-1 1 1,-4 1 0,0 1-1</inkml:trace>
  <inkml:trace contextRef="#ctx0" brushRef="#br0" timeOffset="62819">18817 2159 8287,'0'-3'499,"0"0"1993,0 3-2217,21 10-1,-13 2-72,17 11-40,-20 2-27,2 1-507,-1-1 428,1 0-125,10 22-43,-8-23-102,8 16-82,-11-28-130,0-1-218,0 0-414,-1-1-1861,0-1 2919,-2-2 0,-1-3 0,-1-1 0</inkml:trace>
  <inkml:trace contextRef="#ctx0" brushRef="#br0" timeOffset="63208">18458 3025 9011,'42'-10'41,"0"-1"0,-3 1 1,-2 0-31,5-6-377,6-1 371,4-2-257,-25 9 0,1-1 252,2 0 0,1 1-363,0-2 1,0 0 356,2 0 0,0 1 0,1-2 1,-1 0-6,2 1 0,-1-1 5,0 0 1,0-1-9,1 1 0,-2 0-3,1-2 0,-1 1 3,0 0 0,-1-1-6,0 1 1,0-1 2,-1 1 0,-1-1 6,0 1 0,0 0-991,-1 0 0,-1 1 1002,0 0 0,-1 0 12,23-12 152,-4 3-164,-5 3-11,-7 2-6,-5 4-22,-8 2-34,-4 4-45,-7 2 491,-3 2-703,-4 2 269,-2 1-1714,-7 0 2587,2 1 0,-3 0 0,4 0 1</inkml:trace>
  <inkml:trace contextRef="#ctx0" brushRef="#br0" timeOffset="63774">18238 3814 8394,'-4'0'650,"1"1"2318,3-1-2867,12-10-40,-2 4-38,10-8-62,-6 7-73,0 0-68,-1 1-111,0 1-73,-1 0-89,-1 1-186,-2 1-380,1 1 1019,-1 0 0,-3 1 0,-2 0 0</inkml:trace>
  <inkml:trace contextRef="#ctx0" brushRef="#br0" timeOffset="64100">18515 3509 11110,'-7'48'244,"1"0"1,0-4 0,1-10-161,4-25 22,-1 1-72,1-4 50,1 0 45,0-4 34,1-2-12,1 0 118,12-7-241,-3 2-28,9-6-45,-6 3-3431,1-2 3347,1 1-372,-1 1 192,0 0-531,4-2 303,-6 4-62,2-2-107,-7 4 3028,-1 0-2322,-1 1 0,-4 2 0,1 0 0</inkml:trace>
  <inkml:trace contextRef="#ctx0" brushRef="#br0" timeOffset="64367">18573 3468 8618,'-3'0'532,"0"0"1983,3 0-2151,-1 58-1532,2-35 1313,-2 12 1,2-1 162,1-14 319,2 0-403,-1 0-39,0-1-34,0 0-33,2 7-96,-1-7 17,1 4-50,-2-9 0,0-2 1107,-1-1-1292,1-2-51,-2-3-105,0 0-164,0-2-123,-1-1-1701,1-1 1339,-1-1 0,0-1 0</inkml:trace>
  <inkml:trace contextRef="#ctx0" brushRef="#br0" timeOffset="64932">18695 3426 11183,'15'25'277,"1"-1"1,8 19-234,-21-27 12,-1-1-11,0 1 0,0-1-23,0 5-33,0-6 0,1 2-11,-2-8 10,1-2 1,-1-2 39,1-2 0,-1-1-17,2-1 12,-1-2-34,2-1-101,1-6 39,0-1-34,1-4 18,-1 3 27,1-1 29,-1 1 10,1 0 1,-1 1-6,1 1 5,-1 1 23,-1 2 0,2-1 0,-3 3-5,2-1-6,-3 4 5,-1 0-5,0 0 39,1 3 22,-1 1 1,1 1-1,0 1 17,-1 1-5,1 1-1,0 0-10,1 0 66,2 3-49,-1-1 4,3 0-4,-1-4 38,1 0 12,1-3 11,0 0 28,0-2 168,2-3-174,-2 0-34,1-3 1,-4 0-23,-2-1 0,1-2-11,-2-3-72,1 1-24,-2-4-10,-1 4-73,0 0-40,0-2-44,0-1-50,-2 0-107,0-1-68,-2-1-100,0 0-191,0 0-150,-2 0-236,0 1-964,-1 1 2045,1 3 0,1 4 0,3 3 0</inkml:trace>
  <inkml:trace contextRef="#ctx0" brushRef="#br0" timeOffset="65319">18938 3107 10506,'35'33'240,"-7"-5"-178,-28-15 5,1 0-11,-2 0 107,-6 9-113,1-8 0,-4 7 12,4-11 0,0-2-1,0 0 1,1-2 16,-1-1 51,2-2 56,0 0 56,2-2 577,1 0-516,1-6-251,3 1 49,3-8-83,0 5 28,2-2-34,-2 3 23,2 0-17,-1 1-29,2 0 12,-1 0-16,2 1-52,-1-1 1,1 2-50,-1-1-393,6-1 124,-4 2-147,3 0-167,-5 1-207,-1 0-483,-1 0-1135,-2 2 2525,-1 0 0,-2 0 0,-1 0 0</inkml:trace>
  <inkml:trace contextRef="#ctx0" brushRef="#br0" timeOffset="65692">19130 3394 8741,'-2'6'471,"2"-1"1103,0-5-1502,51-29-60,-32 19-32,11-6 0,-2 0-64,-15 12-72,-1-1-52,-1 2-94,-2 0-101,0 1-174,-2 1-353,0 0 930,-2 1 0,-2-1 0,0 1 0</inkml:trace>
  <inkml:trace contextRef="#ctx0" brushRef="#br0" timeOffset="65993">19197 3250 9889,'5'40'166,"1"0"1,-1-3-1,0-7-59,-1-16 925,-1-1-1032,1 0 17,0 0-34,0-2-45,0-1-27,0-1 270,0-1-814,2 2 323,-2-3-525,1 0-282,-1-3 1117,0-2 0,-2-1 0,0 0 0</inkml:trace>
  <inkml:trace contextRef="#ctx0" brushRef="#br0" timeOffset="66633">19405 3068 7380,'-9'-1'1417,"2"0"-1103,7 1 1299,0 0-1154,-1-6-268,0 5-57,-1-4 303,2 5-236,0 6 63,0 0-1,2 7-44,1 0-23,0 1-3482,1 2 3365,1 1-29,0 0 0,0 1 6,0-1-5,1 1-6,-1-1-12,2 2-5,0-1 6,1 1 33,4 6-17,-3-6-5,3 6 6,-4-9 16,-1 0-34,0 0 7,-1-1 4,-1-1 1,-2-1-11,0-2-12,-2-1 6,-1-1-28,0-2 3403,-1 0-3425,-2 0-28,-2 0-51,-3-1-50,-3 1-62,-1-2-330,-8 2 201,5-3-67,-3 1-3515,6-4 3156,3-1-504,1-1-459,1-2-598,2-1 2329,1-1 0,2 2 0,1 1 0</inkml:trace>
  <inkml:trace contextRef="#ctx0" brushRef="#br0" timeOffset="67156">19526 3070 11150,'8'39'57,"0"-1"1,-1-2 0,-1-7-13,-3-15-17,0 0-17,-1-2-5,0 1-6,1-2 5,-1-2 12,0-2 17,0-3 27,0-1 74,0-1 38,0-2 102,2-1-242,2-6-61,0 1-11,1-6 0,-2 2-51,1-1-94,2-11 111,2-1 84,-2 0 28,0 5-5,-6 10-1,0 2 7,0 1-24,-1 1 18,1 2-62,-2 1 101,2 1-40,-1 3 18,0 1 16,1 3-28,0-1 0,0 1-5,1 0-45,0 1 61,3 2-4,-1-2 10,2 0 184,2-2-66,-2-4 28,2 0 206,2-3-234,-3-2 39,2-1-51,-2-3-44,-2 0-1,1-1-55,-2-1 11,0-5-168,-1-2-40,-1 0-369,-2-3 95,-3 7-963,-2-7 325,0 7-320,-3-4 1367,1 3 0,3 6 0,0 1 0</inkml:trace>
  <inkml:trace contextRef="#ctx0" brushRef="#br0" timeOffset="67645">19859 2680 8612,'3'-4'818,"0"1"1182,-3 3-1463,-8 24-290,4-10-17,-7 21-57,7-16-10,-1 1 22,0 2-85,1 0 40,0 2-22,1 1 296,0 23-262,2-17-298,0 18 303,4-26 162,4 7-168,1-8-5,2 4-23,-1-10 17,1 0 17,0-2-45,2 0 44,0-3-43,1-1 38,-1-2-39,1-1 34,-1 0 392,5-1-393,-4-2-66,2 0-1,-6-3-11,-1 0-11,-1 0-22,-2 1-1,0-2-33,0 1 0,-2-1 0,1 0 56,-2 0-39,-1 0 56,0 1-2386,1-1-1278,-1-1 1934,0 0 1657,-3-1 0,1 1 0,0 0 0</inkml:trace>
  <inkml:trace contextRef="#ctx0" brushRef="#br0" timeOffset="68327">19947 2940 7828,'3'-6'650,"-2"1"1971,-1 5-2408,3 8-45,-2-1 0,1 7-17,-3-2-39,-2 0-11,1 1 5,-1-1-16,0 0-11,0 0-17,0-1-12,0-2 6,1 1-11,0-2 11,1-1-17,1-2 45,0 0 34,0-3 33,1 0 34,0-1-57,3-1-16,1 1-16,1-1-40,1 0-23,2 0-44,2 0-23,0 0-27,1 1-40,1-1-5,0 0-51,1 0-112,-1 0-33,0 0-85,0 0-95,-2 0-123,0 0-134,-2 0-202,-1 0-404,-1 0 1345,-1 1 0,-3-1 0,0 0 0</inkml:trace>
  <inkml:trace contextRef="#ctx0" brushRef="#br0" timeOffset="68617">20054 2903 11782,'3'38'635,"-1"1"0,1 0 0,0-6-495,-1-13-45,2 4-44,-2-6 27,2 6-89,-2-5 11,1 4-23,-1-7-10,1-1-354,2 7 135,-1-8 0,1 5-95,-2-12-56,-1-2-130,0-1-211,0-2-1872,1-1 2616,0-1 0,-2 0 0,1-1 0</inkml:trace>
  <inkml:trace contextRef="#ctx0" brushRef="#br0" timeOffset="68859">20168 2899 3299,'33'-14'26,"0"-1"0,-3 2 1,-3 2 1048,-9 5-1142,2-1 1249,0 1-1473,2-1-107,-1 1-156,0 0-219,-2 0-342,-3 1-1322,-3 2 2437,-3 0 0,-6 2 0,-1 1 0</inkml:trace>
  <inkml:trace contextRef="#ctx0" brushRef="#br0" timeOffset="69427">20531 2725 8819,'3'-6'34,"-2"1"135,-1 5 1113,0 0-1198,-4 56-22,2-36-327,-1 13 1,1-1 303,1-16-22,1-1 135,1-1-141,-1 0 22,0-3 23,1-1 40,1-2 27,2-2-6,-1-3 23,1-2 512,2-1-579,-2-2-23,2-3-28,-1-3-5,0-2-17,1 0 11,-1-2-22,1-1 6,-1 1-7,1-1-16,0 1 12,0-1-1,-1 1 6,1 0 11,-1 1 0,1 0 11,-2 1 11,0 0 6,0 2 11,-1 1-5,-1 2 11,1 1-79,-1 1-5,1 2 5,-2 0 29,0 3 27,0 0 34,0 3 0,1 1 17,0 1 5,0 1 6,0 1-22,0 1-3409,0 0 3397,1 1-2285,-1-1 2275,2 0-1,0 1-17,0-1 17,1 0 186,6 5 2357,0-7-2352,2 2-34,-2-8 3380,-3-4-3408,1-1 336,9-10-341,-6 3 89,7-12-157,-12 10-67,1-4-28,-6 4-90,-1-1-83,0-1-46,-2 0-318,-3-9 206,-1 4-100,-2-6-118,1 8-213,-1-1-2100,-3-4 2862,1 6 0,1 2 0,4 9 0</inkml:trace>
  <inkml:trace contextRef="#ctx0" brushRef="#br0" timeOffset="69783">20756 2422 11240,'49'-3'348,"-9"3"-270,-40 12 382,0 5-420,-1-3 112,-1 3-124,0-6 69,-2 0-75,0-2 203,-1-1-169,1 0-5,0-2 117,-2 1-96,1-3 12,1 0 45,2-3 683,1-1-789,7-3-23,-1 0 0,7-4-45,-3 1-3347,3 0 3347,1 0-5,0 0 16,1 0-106,0 2-56,-1-2-73,0 1-128,-1-1 3212,0 1-2815,13-8 0,-16 8 0,8-4 0</inkml:trace>
  <inkml:trace contextRef="#ctx0" brushRef="#br0" timeOffset="70051">20915 2077 8886,'5'4'449,"0"-2"1192,-5-2-1243,31 59-1264,-18-34 1062,6 11 0,0 1 286,-7-14 39,1 3 62,1 1-102,-1 3-173,-1 0-134,-2 1-141,-2 1-44,-2-2-73,-3 1-39,-2-1-112,-3 1-62,-2 0-89,-5 0-141,-3 1-156,-3 0-309,-4 0-520,-2 0-1675,-1-4 2716,3-5 1,8-11 0,5-5 0</inkml:trace>
  <inkml:trace contextRef="#ctx0" brushRef="#br0" timeOffset="71428">19294 3669 10998,'11'-44'482,"-6"9"-454,-8 37 11,-3 1 84,-3 8-67,0 1 84,-13 24-95,8-11-248,-9 17 646,-4 6-2921,5-8 2596,5-12 0,0 1 44,-12 14-429,-1 2 424,-2 0-62,1 1-1209,0 0 1215,1 1 16,-1 0 85,4-4 0,-2 1-172,11-17 1,0 1 19,-7 11 1,-4 5-1,5-7-47,7-11 0,0-1 51,-7 10 0,-3 6 1,3-6-13,7-11 0,0 0 60,-7 9 1,-4 5 0,4-5 1570,-11 12-1581,2-3 1,1 0-274,2-2 203,10-15 1,2-1 5,-6 11 0,3-2-17,1-1-11,2 0-11,0 1 11,1-2 11,0-1-11,1 0 33,0-3-33,0-1 12,0-1 4,-1-2 1500,1 0-1488,-1-1 28,1 0-111,1-1 89,0-1 33,1-2-56,1-1 558,2-3-597,3-1 28,1-1 11,1-2 890,1 0-834,1-1-39,0 0-11,0 0 470,1 0-408,-1 0 30,0 0-109,-1 2 34,0 0-68,0 3 68,-2 2-17,0 2 0,-2 3-34,0 3 62,-1 3 5,0 2 140,-6 10-122,3-7-683,0-6 0,1 0 777,-6 8-89,-7 11 0,4-10-23,-2 2-50,-2 0 107,-1 1 55,0-1 0,0-1 1,1-2-23,1-2-167,6-8 0,0 0 106,-4 4-18,-7 10-21,18-23-63,3-2 23,0-2-17,2 0-22,0-2 17,0 0-17,1 0 22,-1 1 56,0-1-78,1 1 1404,-5 5-1365,3-2 534,-11 13-534,9-10 39,-7 7-56,8-10-5,-1 2-17,0-1 0,-1 4 39,0-1 0,-1 4 22,0 0-5,-5 13 22,2-6-39,-1 1 0,1 0-17,-1 2 17,-6 15-495,11-23 495,1-1 22,1 0-22,1-1 22,1 0-145,-3 10 84,1-7-140,-9 26 162,6-24-224,-5 12 224,6-17-5,-1-2 22,1 0-22,-1-1 22,0-1-17,1-1-6,-1-1 46,1-2 494,0 1-517,0-2 0,0 0 0,0 1 0,0-1 230,0 2-230,-2 0-39,1 2 101,-1 1-62,0 1-23,1 0 23,0-1 0,-4 5 23,4-6 38,-5 8-44,8-13-17,0 1-179,4-6 162,2-1-44,-2 2-1,1 1 84,-1 0-5,-1 1 45,-1 0-23,-2 6-117,0-1 195,-2 3-134,3-5-83,2-2-102,3-6-162,0-1-134,0-1-4420,1-1 1568,0-15 3350,0 4 0,0-5 0,1 8 0</inkml:trace>
  <inkml:trace contextRef="#ctx0" brushRef="#br0" timeOffset="72015">16718 7054 12118,'-13'0'1048,"4"2"-723,12 7-23,0 3-33,1 1-50,1 2 55,-2 2-39,0 1-33,0 1 139,-2 2-128,1 1 6,-1 1-12,-1 1 101,0 12-179,0-8-6,0 8-22,-1-11 62,-1 0-1,1-3 0,-1 1-38,1-2 21,0 0-22,1-2 68,-1 5-152,2-6 39,-1 1-78,0-8 180,0-2-180,0-3 0,0-1-17,0-1-106,0-1 145,1 1-22,0 0 0,1-1 0,0 1 0,0 0 22,2 0 18,-1 0-24,1 1 24,0-1-18,1-1-22,1-1 62,0 0-46,2-1 63,0-1-1,3 0 85,-1-2 16,2-2 6,2-3 11,1-3-196,1-2 112,2-1-50,0-2 28,1 1 38,1 0-66,-1 1-17,1 1 0,-1 0 106,12-4-151,-7 5-288,6-2 266,-9 6-1,-2 1-16,-3 1-6,-1 2-3403,-3 1 3426,-1 0-1,-3 2 46,-2-1-23,-2 1 22,-1 0-3299,-2 0 0,0 0 0</inkml:trace>
  <inkml:trace contextRef="#ctx0" brushRef="#br0" timeOffset="84076">19022 3892 7494,'-46'20'526,"8"-2"-352,27-16-7,0 2-44,0-2-22,0 2-12,0-1-8,1 0-13,0 0 7,1 0-8,1 0 23,1-1 28,1 0 223,0-1-133,3 0 346,1 0-464,5-5-23,3 1 0,5-5 6,2-1 0,5-2-23,5-1-5,19-11-51,-5 5-891,-11 4 1,1 0 884,15-6 24,2-3-1,2 0 11,1-1-16,1 1 16,1-1 6,0 2 17,-1 0 11,-1 0-6,-1 3-5,-2 1-11,-2 2-751,-3 1 745,-2 3-28,-4 1-347,-5 4 279,-4 1-49,-6 3-6,-5 2 1601,-5 1-1495,-5 1 920,-1 2-835,-5 1 404,-1 2-461,-6 2 4,-3 1-32,-4 2 6,-4 1 11,-4 1 0,-3 0 8,2 0 1,-1-1-1205,-5 3 0,0 0 1219,-20 7 21,23-10 1,1-1-1035,-16 7 1012,15-6 1,0 1 22,-12 3 0,2 2 5,2-2 0,1 0-16,3-1-248,3-1 214,3 0-6,4-1-16,3-1-28,3-2-46,6-1 2027,4-3-1982,4-1 1347,3-2-1252,5-1 371,4-2-364,6 0-34,5-3-6,3-3-11,5-3-1068,1-2 1062,4-2-5,0-1 5,4-2 1,0 0 27,1-2 1,0 0-1,-1 0-5,0 0 0,-1 1-23,-3 1-16,-2 3-34,-4 0-51,-3 4-22,-6 0-27,-6 4-40,-4 1 44,-4 3 40,-5 1 40,-4 1 1117,-4 2-1028,-6 2 17,-3 2 22,-5 1 16,-2 2 18,-4 0-1017,-2 2 1039,-2-1-28,1 0-538,5-2 0,0-1-123,-6 2-975,-12 3-845,29-9 2397,5-2 0,5-1 0,4 0 0</inkml:trace>
  <inkml:trace contextRef="#ctx0" brushRef="#br0" timeOffset="85398">2582 2165 6910,'-6'-2'683,"2"0"1362,4 2-1911,-16-14-5,12 10-12,-12-9 29,17 13 39,0 0 50,2 0 51,1 3 5,2 2-34,0 5-33,1 1-39,2 4-50,-1 2-51,0 3-28,0 1-28,0 1-3404,-1 1 3388,1-1-24,-1 0-134,0-3 67,0-2-44,-1-2-79,-1-1-66,0-2-96,-2-1 3137,0 0-4689,0 1-337,-1-3 2253,-1-1 0,-1-5 0,0-2 0</inkml:trace>
  <inkml:trace contextRef="#ctx0" brushRef="#br0" timeOffset="85778">2276 2890 4682,'39'-20'169,"1"1"1,-2 0 0,-4 1-86,2-3-28,3-2-22,4-3 0,2-1 5,1-2-6,1 2 1,0-1-6,1 0 17,-1 1 5,0 0 6,0 0 17,-1 0 5,-2 1 1,0-1 16,-3 3 6,1-2 22,-4 3 17,0-1 6,-4 2 1098,-3 1-1082,-3 2-5,-3 1-17,-4 2 1062,-3 3-1057,-3 1-54,-3 3 583,-2 2-612,-3 2 1437,-2 2-1471,-3 1 167,-1 2-435,-8 3-18,2 0-16,-7 5-594,-2 4 240,2 0-111,-3 4-169,4-3 908,-1 3 0,5-8 0,1 1 0</inkml:trace>
  <inkml:trace contextRef="#ctx0" brushRef="#br0" timeOffset="87359">2176 3225 7442,'3'-4'683,"-1"1"1625,-2 3-1978,-17-1-201,9 3-45,-12 0-6,13 3-5,-1 1-17,0 3 0,-1 2-5,0 2 16,1 3 45,-4 10-34,2 3-50,0 1-17,4 6-11,3-16-5,2 5-6,1-10-6,2 0 0,1-1-5,2-3-6,0 0 28,3-2 16,0-3 80,5-1-18,1-11-39,-1-1 12,6-16-40,-9 6-6,4-9 12,-6 8-17,-1 0 0,-2 0-5,-1 2-7,-1 0 7,-2 1 5,-1 2-6,0-1 1,0 2-1,0-1-5,-1 2 28,-1-1-17,0 2 0,0 0 11,0 2-17,0 0 17,1 2 6,0 2-11,0 1-12,0 1-22,1 2 84,1 4 95,3 4 23,3 8-79,-1-3-33,1 5-11,-2-7-6,1 1-23,0 1-50,2-2 39,-1 2-22,4 2 39,-3-4-34,4 4-16,-5-7-28,0 0-29,0-2-61,-1-1-40,-1 0-44,0-2-61,-1 0-40,-1-1-873,2 0-136,-2-1 1334,1-2 0,-2 0 0,0 0 0</inkml:trace>
  <inkml:trace contextRef="#ctx0" brushRef="#br0" timeOffset="87640">2486 3001 11595,'23'45'-21,"0"0"1,-2-4 0,-3-7-92,-8-20 48,0 1-121,-1-1-50,-1-1 16,1-1-72,-2-1-42,0-2-132,-1-1-3409,1 2 3874,-4-6 0,0 2 0,-3-6 0</inkml:trace>
  <inkml:trace contextRef="#ctx0" brushRef="#br0" timeOffset="87826">2505 3292 8741,'-11'-1'583,"3"0"-281,8 1 555,0 0-862,47-44-203,-18 18-920,1-2 1,0 0 640,-2 4-482,-8 8-1224,-2 3 2193,-3 1 0,-7 6 0,-4 2 0</inkml:trace>
  <inkml:trace contextRef="#ctx0" brushRef="#br0" timeOffset="88169">2922 2842 8394,'-1'-3'801,"-1"0"2027,2 3-2693,22 22-6,-12-11-4302,17 18 4218,-15-16 597,11 11-631,-7-7 6,7 6 44,-10-10-44,-2-1 0,2 0-6,-2-1 17,1 0-22,-3-2 33,-1-1-5,-1 1-12,-2-3 3385,-2 3-3323,-2-3 281,0 1-393,-4-1-67,-1-1-62,-4 2-6,-2 1-50,-2-1-56,-2 1-560,-6 1 40,5-4-578,-4 1-1288,9-5 2655,3-1 0,3 0 0,2 0 0</inkml:trace>
  <inkml:trace contextRef="#ctx0" brushRef="#br0" timeOffset="88699">3109 2655 8183,'16'42'126,"0"0"1,-2-4 0,-2-6-65,-4-13-23,1-2 1428,0-1-1439,5 5-16,-5-5 538,4 1-528,-6-7 286,-1-2-258,0-1 928,-2-4-843,-1-1 56,-1-2 150,-2 0-363,0-4-12,0 1-5,0-6-23,-1 1-33,0-1-17,1-2-6,0 0 0,0-1 18,0 0 38,0 0 6,1 0-73,4-9 101,-1 9 6,3-6 11,-3 11 5,0 1 0,0 0-10,1 2 16,1 1-12,-1 1 12,1 1 12,1 0 4,-1 2 24,1 2 4,-1 1 12,1 2 6,-1 2 5,0 0 0,0 0 23,-1 2 5,0-1 7,-2 1 32,-1-1 34,0 1 45,-2-1 39,0 0-6,-1-1 1,-2 0-40,-2 1-28,-2 1-28,-2 0-16,-1 1-23,-1-1-40,-1 0-10,0 0-34,1-2-17,-1 0-22,2-1-112,-3 0 22,5-3-112,-1 0-39,4-3-145,1 0-163,1-1-320,0 0-425,2-1-706,-1-1 2011,2-2 0,-1 1 0,1 1 0</inkml:trace>
  <inkml:trace contextRef="#ctx0" brushRef="#br0" timeOffset="89208">3558 2057 8450,'0'-3'969,"1"0"2929,-1 3-3618,5 15-72,1-8 83,11 14-84,11-11-179,-4-2-28,7 0-50,-13-7-51,1 0-28,-2-1-89,1 0-124,-3 0-117,1 0-1295,1 0 326,-5 0-1708,1-1 3136,-7 1 0,-4-1 0,0 1 0</inkml:trace>
  <inkml:trace contextRef="#ctx0" brushRef="#br0" timeOffset="89507">3723 1940 9643,'-3'-2'829,"1"1"2515,2 1-3165,-7 54-837,6-32 750,-3 11 1,1 0 338,4-14-296,-1 1-74,1-2 18,-1 1-18,0-2-5,0-1 73,1-1 76,-2-1-132,1-1-6,-1-1-50,-1-1 380,0-2-481,0 0-62,0-2-84,0-1-50,0 0-162,0-2-152,1-1-190,0-1-766,0-1 1,0 0-1</inkml:trace>
  <inkml:trace contextRef="#ctx0" brushRef="#br0" timeOffset="90352">4246 1517 8024,'-1'-5'448,"0"2"1541,1 3-1709,-20-4-163,15 4 23,-17 0-100,19 5 21,-2 3-16,2-1 17,0 1-12,0 2 6,0 1-6,0 3-5,0 0 6,0 1-18,0 0 12,1 1-6,0-1-11,2 1-11,-1-2 0,2 8-6,1-10-5,0 4 16,1-11 140,1-1-16,0-2 16,1 0-4,-1-3-63,1-2-28,-1-1-33,2-3-17,-1-1-12,1-2-5,-2 0 0,1-1 0,0-1 17,-1 1-34,1-2 12,-1 0-7,1 0 12,0-1 28,-1 1-5,0-2 10,-1 3 51,0-1 6,0 1 0,-1 2 5,1 0-106,-2 2 39,2 1 72,-1 0 12,-1 2-44,0 1-7,-1 3 51,1 1 6,-2 3-96,1 1 73,-1 3 23,1 2-62,0 1 78,1 1 174,0 14-246,1-10-40,0 10 18,1-14-18,0 1-5,1-3 16,2 3-21,-1-3 4,1 2 7,-1-5-12,-1-1-95,3 1-56,-2-2-90,2-1-106,-3-2-184,1-1-270,-1 0-308,-1 0-453,0 0-1586,-1 0 3137,-1-1 0,0 0 0</inkml:trace>
  <inkml:trace contextRef="#ctx0" brushRef="#br0" timeOffset="90637">4411 1525 13362,'40'-9'353,"-5"-1"-331,-22 3-33,-1-1-39,0 1-40,0 0-111,-1-1-63,-2 2-161,-1-1-203,0 2-184,-2 0-280,-1 1-449,0 1 1541,0 0 0,-2 1 0,-1 1 0</inkml:trace>
  <inkml:trace contextRef="#ctx0" brushRef="#br0" timeOffset="90977">4774 1276 8819,'0'-5'875,"0"1"2104,0 4-2833,6 29 0,-3-16-6,5 23-23,-4-22 6,1 0-11,1 0 0,0 1 112,8 11-184,-5-10 4,5 10 29,-5-10-73,-2-5 23,0 2 44,-3-6-11,-2-2 129,0 0 235,-2 0-258,-2-1-61,-2 1-146,-4 0-246,-8 3 56,2-2-73,-7 2-17,6-2-73,0-1-89,1-1-107,2-2-196,1 0-302,3-2-779,1 0 1871,2-2 0,2 2 0,2-3 0</inkml:trace>
  <inkml:trace contextRef="#ctx0" brushRef="#br0" timeOffset="91543">4884 1142 11670,'10'-20'1082,"-1"7"-825,-5 27-44,0 2-62,0 2-33,1 1 22,-1-1-56,1 1-28,0-1-78,0 0 22,1-2 11,0 2 22,-1-3 29,1 2-28,-1-3 10,1 0-27,-2-2 28,1-1 0,-2-3-34,0-2 0,-1-1 73,0-2-73,-1-1 286,0-2-336,0-4 17,-1 0-51,0-6-50,0 3-45,1-2 61,0 0-66,1 0-1,1-1-5,0 0 16,1 0 35,1 0 16,1 1 50,0 1-5,-1 2 39,1 1 0,-1 1-6,0 0-22,0 3 28,-1 0 11,1 1 17,-1 0 79,1 1-23,-2 1 11,1 1 6,-1 2 28,1 1-12,-1 1 34,0 1 23,-2-1-17,2 1 22,-3 0-5,1 0 5,-1 0 11,0 0 23,-1 0 0,-1 0-73,-2 1 61,-2-1-83,-2 1-45,-1-1-45,-2 2-123,-1-2-85,1 1-167,0-1-862,-2 1 435,3-3-133,0 1-168,3-3-449,1-2 1552,1 0 0,2-1 0,0-1 0</inkml:trace>
  <inkml:trace contextRef="#ctx0" brushRef="#br0" timeOffset="92065">4207 2258 8790,'41'-29'52,"1"-1"1,-3 2-1,-3 4-405,0 1 387,3-2-697,3-1 674,3-3-834,3-1 831,-23 14 1,0 0 5,1 0 0,-1-1 5,1 1 1,-1-2 2,0 1 1,1 1 10,-2-1 1,1 0 92,18-11 0,0-1-76,-17 12 1,0-1-4,14-9 1,-2 2 59,-4 1-23,-1 1 11,-4 3 194,-2 1-255,-3 2-18,-4 3-44,-4 2-28,-4 1 370,-4 4-2139,-8 1 649,-9 11 1176,-3-1 0,1 5 0,6-5 0</inkml:trace>
  <inkml:trace contextRef="#ctx0" brushRef="#br0" timeOffset="92741">4528 2436 10556,'-37'34'183,"0"0"0,3-6 0,9-3-127,17-2-17,3-8-11,1 1-11,2-1-17,1-2-17,1 0 6,1-1-12,1 0 12,2-2 17,1-2 5,3-3 17,5-2-45,-1-6-28,3-3-33,-3-5-17,0-2 5,1-3 17,0-1 29,-1-2 21,0 0 18,0 0 10,-1 1 6,-1-1 1,-1 1 4,-1 1 74,1-12 0,-3 9-29,-1-5 18,-3 13 5,-2 8-6,0 0-11,0 2-22,0 1 106,0 7-50,0-2 11,0 6 0,0-2 0,1 1-22,-1-1 10,2 2-116,4 7-68,-2-6-28,5 4-23,-3-8-61,3-1-543,4-1-1457,5-2-307,-2 0 2503,-1-3 0,-10 0 0,-3 0 0</inkml:trace>
  <inkml:trace contextRef="#ctx0" brushRef="#br0" timeOffset="92941">4710 2429 9615,'-8'0'129,"1"0"11,7 0 39,0 0-683,48-37 56,-29 23-884,10-8 0,-1 0 1332,-10 11 0,-9 5 0,-1 1 0</inkml:trace>
  <inkml:trace contextRef="#ctx0" brushRef="#br0" timeOffset="93249">4965 2124 11631,'16'38'198,"0"1"0,-1-3 0,-2-7-58,-4-15 112,4 4-89,-4-4-6,2 3 11,-5-6-28,-2 0-51,0 0 34,-1-1-11,-2 1 101,-1-1-34,-3 4-403,-5 0 23,-1 1-85,-4 0-33,1-5-79,0 1-89,0-2-118,1-1-179,0-2-275,1-1-784,2-3 1843,1-1 0,3-1 0,2 0 0</inkml:trace>
  <inkml:trace contextRef="#ctx0" brushRef="#br0" timeOffset="93715">5092 2063 9294,'12'38'57,"-1"1"1,-1-4 0,0-5 531,-1-9-578,-1-6 392,2 4-397,-4-8 214,0-2-204,-1-2 486,-1-3-440,0-1 237,-2-1-148,-1-2-27,0-1-29,0-1-62,1-3-27,-1-2 16,1-1-27,0-1-12,0-1-5,0 0 5,0 0-28,1 0-5,-1 0 10,1 1-94,2-5 95,0 4 11,0-2 17,-1 6-1,2-2 29,-2 4 0,2 0 17,-2 3 5,0 0-17,1 1 40,-1 0-6,1 2 39,0 0 168,1 6-72,0-2 16,-1 4 23,-1-2 16,-1 0 62,-1 1 56,-1 0-5,-1 1 50,0 1-101,-2 1-56,-1 1-73,-4 2-90,-2 1-61,-3 1-72,-2 1-96,-3 1-742,-2 0 445,-2 0-146,-2 0-100,0 1-1516,-10 7 441,7-7-1166,-5 5 2140,14-12 0,8-7 0,3-2 0</inkml:trace>
  <inkml:trace contextRef="#ctx0" brushRef="#br0" timeOffset="95469">2483 4422 7766,'-7'-4'975,"1"2"-762,6 2 1148,0 0-1210,-29 0-22,20 1-22,-22 1 49,28 1-77,0 0 83,-3 5-27,1 1-96,-1 1 6,2 1-6,1-2-11,1 1 5,1 1 12,-1 3-17,2 0 11,0 2-5,0 1-28,1 0-1,0 1-5,1-1 0,2-1 0,1-1 11,3 5 12,2-4 178,8-1-117,-4-7-16,3-7-1,-8-5-6,6-10-89,0-6-67,5-12 39,-6 3-475,-1 0 469,-7 8-5,0 1 11,-3 1 11,-1 2 0,-1-5 45,-1 7 51,-1-6-12,0 11 34,-1 0-40,1 6 471,0 2-493,1 1 247,0 5 33,3 4-173,0 3-28,3 2-34,-1-1-28,1 0-34,1 1-28,-1-1-22,3 1-61,-1-2-304,6 4 46,-2-5-163,3 1-369,-5-5-785,0-2 1692,-1-1 0,-3-2 0,-2 0 0</inkml:trace>
  <inkml:trace contextRef="#ctx0" brushRef="#br0" timeOffset="95684">2748 4310 6337,'0'-4'213,"0"2"322,0 2-803,42-57-113,-27 37 70,10-12 0,-2 2-742,-11 19 1322,-1 3 1,-5 4-1,-1 0 1</inkml:trace>
  <inkml:trace contextRef="#ctx0" brushRef="#br0" timeOffset="95861">2835 4457 11110,'38'-36'-341,"0"0"1,-6 6 0,-7 7-1,-18 16 1</inkml:trace>
  <inkml:trace contextRef="#ctx0" brushRef="#br0" timeOffset="96107">3043 4196 9242,'35'-36'-243,"-1"1"0,-2 3 0,-6 5-267,-11 15-184,-3 1 1283,-1 2-589,1-1 0,-6 5 0,0 0 0</inkml:trace>
  <inkml:trace contextRef="#ctx0" brushRef="#br0" timeOffset="96451">3305 3790 12309,'10'37'207,"-1"0"1,-1-3-1,-2-6-106,-4-16-84,-1 0 50,1 1-45,-1-2 17,0 0-27,0 1-24,1-4-27,0 1 22,0-6-11,0 0 40,0-3 88,4 0-60,-1-2-35,2-2-5,1-2-28,-1-2-5,2-2-23,1 0-12,1-1-66,-1-1-17,0 1-40,1-1-49,-1 1-52,0 1-72,0 1-84,-2 1-683,3-1 391,-4 3-263,0-1-1281,-3 4 2284,-3 1 0,0 1 0,0 0 0</inkml:trace>
  <inkml:trace contextRef="#ctx0" brushRef="#br0" timeOffset="96716">3363 3728 12286,'30'41'263,"-1"0"1,-2-4-1,-6-5-117,-9-15-68,-2 1 1490,1-1-1551,0 0-17,-2-2 474,1-2-681,-1-1 267,-1-1-889,3 0 1124,-4-2-1051,1-1-173,-3-5-226,-1 0-250,-1-3-623,0 1 2028,0-2 0,-2 0 0,0 0 0</inkml:trace>
  <inkml:trace contextRef="#ctx0" brushRef="#br0" timeOffset="97227">3547 3664 10748,'20'35'70,"-1"0"1,-2-3 0,-2-6-37,-7-15 1150,0-1-1173,1 0 475,-1-1-475,0-2 232,0-1-176,2-3 697,-2-1-691,0-1-17,-3-3-12,-1-2 7,2-8-113,-1-10 6,-1 3 6,0-6 39,-3 11-45,-1 0 11,1 0 39,-1 0 6,0 2 6,0 1 5,0 0-28,0 0 45,0 4-5,0-1-12,0 6-95,0 1 123,1 5 51,0 0-6,2 6-40,-1-1 7,0 1-40,3 5 34,-1-3-12,2 3-10,-2-5 16,2-1-56,0-2 45,0 0-5,1-2 49,1-1 18,-1-3 72,1 0 34,0-2 6,-1-2 56,0-2-62,-1-3-56,0 0 34,-2-2-6,0 0-6,-1 0 1,-1-2-85,-1-1 17,0 1-61,-1-1-180,-3-5-128,0 3-147,-4-3-217,1 5-213,-2-2-325,-1 0-331,-1-1-515,-1 1 2022,-3-2 0,8 8 0,-1 1 0</inkml:trace>
  <inkml:trace contextRef="#ctx0" brushRef="#br0" timeOffset="97576">3663 3282 12236,'46'22'320,"-8"-2"-236,-35-8 0,-1 1 0,-1 0 17,0 1-1,0-1 141,-3 4-95,0-5 16,-1 2-5,0-6 5,1-2 219,-1-1 162,1-2 231,1-2-679,3-6 34,1 0-51,3-4 1,0 0-12,2-1-6,2-1-10,6-7-34,-2 4-34,5-4-67,-5 6-353,4-2 39,-4 4-151,1-1-207,-8 6-246,0 2-181,-2 1-323,-2 2-1222,-1 1 2728,-1 2 0,0-1 0,-1 0 0</inkml:trace>
  <inkml:trace contextRef="#ctx0" brushRef="#br0" timeOffset="98674">2747 4922 10528,'26'40'278,"1"-1"0,-4-2 0,-2-6-160,-7-11-596,-1 1 551,1 0-22,-1-1-1,0 1-16,-1-2-6,0 0 0,-1-3 159,0 0-159,-3-4 95,0-2-84,-2-3-11,-2-2 17,-1-1 329,-1-2 529,-1-1-791,0-4-96,-1-1-32,0-3-12,0-2-40,1-1 7,0-1-34,1-1-12,1-1 12,1 0-51,1 1 23,1-1-157,3-4 218,-1 4-16,2-2-18,2 1 63,-3 4 5,3-2-6,-3 5 1,0 2-29,0 1 23,0 1 0,-1 2-6,0 0 6,0 1 16,0 2 18,-2 1 21,1 2 35,-2 1 16,-1 1 23,0 1 5,-1 1 202,-2 5-106,0-4 16,-1 4-34,-2-5 46,-1 1 206,-5 3-240,0-4-22,-2 3-12,2-4-3414,-1 0 3358,0 0 0,-1-1-11,-1 0-45,1 0 96,0 0-85,0-2-16,0 0 3408,2-1-3431,0-1 6,2-1-34,1-2-78,2 1-191,1-1 18,2-2-63,-1-1-66,2-2-107,1-2-270,1 0-363,2-2-762,2-1 1899,1-2 0,-3 5 0,-1 1 0</inkml:trace>
  <inkml:trace contextRef="#ctx0" brushRef="#br0" timeOffset="98910">3435 4757 9677,'4'-2'515,"-1"0"-224,-3 2-548,48-56-1832,-31 39 1814,10-15 1,-1 4-628,-16 21 902,-1 2 0,-4 1 0,-1 2 0</inkml:trace>
  <inkml:trace contextRef="#ctx0" brushRef="#br0" timeOffset="99127">3541 4814 12040,'34'-21'-152,"-1"0"1,-4 3 0,-6 3-129,-13 10-134,-5 1-224,0 1-510,-1 0 1148,0-1 0,-2 2 0,0 1 0</inkml:trace>
  <inkml:trace contextRef="#ctx0" brushRef="#br0" timeOffset="100131">3832 4412 12040,'6'11'1177,"0"1"-953,-2 0-34,0 1-39,0 1-11,1 1-22,-1-1 72,21 28-190,-14-26-11,14 20-11,-18-34 44,-2-1-11,1-1-22,-1-2-112,2-5 44,-2-2-38,0-3-23,-2-1-11,-1 0-6,1-1 28,-1 0 11,0-1-83,1-6 106,-1 5 33,1-4-5,-2 7 61,1 1 6,-1 3 6,0 0 39,0 3-23,0 1-22,0 1 0,0 2-39,0 1 22,0 0 23,1 3 61,1 0 0,0 1 6,0 2-12,1-1 7,0 2 4,1 0-4,0 0-7,0 0-10,2-1 5,0 0-40,2 1 85,-1-2-39,1 0 16,-1-2 40,2 0-45,-2-2 78,0 0 39,0-3 23,-1-1-39,-1-3-18,1-1 7,-2-2-34,0 0 50,0-2-22,-2 1-29,0-1 91,-2-4-73,-4 0-101,-3-3-45,-1 4 0,-3 2-28,1 4-118,0-1 79,-1 1-28,-1 0-51,1 0-6,1 3-548,-1 1 213,2 3-73,0 1-1641,2 5 1081,3-1-712,-1 4-570,3-2 2402,1-2 0,0 0 0,0-2 0</inkml:trace>
  <inkml:trace contextRef="#ctx0" brushRef="#br0" timeOffset="100550">4256 3943 9458,'-1'-4'600,"0"1"1175,1 3-1506,1 55-197,2-33-288,-1 12 1,0-1 327,4-13 131,1 1-125,-1 1 128,6 12-804,-2-9 642,4 8 6,-2-12 5,1-2 6,1-4 22,0-2 11,1-4-11,1-2 6,0-1-22,2-4-23,1 0-6,-1-5-16,2-1 381,6-9-426,-6 1-57,2-3-94,-8 3-73,-3 1-605,0-3-2873,-2-5 3685,-3 5 0,-3 1 0,-3 10 0</inkml:trace>
  <inkml:trace contextRef="#ctx0" brushRef="#br0" timeOffset="100962">4532 3859 7542,'10'44'162,"0"1"1,-1-7-1,-3-6-61,-2-8 1491,-3-8-1486,0-1 562,0-3-567,-1-2 287,0-2-304,0-2 977,0-1-944,0-2 24,0-1 335,1-2-291,1-1-17,1-1-51,2-3-22,1 0-44,0-1-18,2-1 1,5-6-45,-1 1-23,4-3-61,2-2-17,-3 5-34,3-4-66,-5 7-108,-2 1-89,-1 1-101,-2 2-839,1-1 447,-4 3-375,1-1 1277,-4 3 0,-1 1 0,0 0 0</inkml:trace>
  <inkml:trace contextRef="#ctx0" brushRef="#br0" timeOffset="101185">4601 3852 11124,'20'42'227,"-1"1"1,6 4 0,-2-6-239,-6-17 1237,11 10-1450,-8-13 17,-4-6-107,3 2 337,-7-8-566,0-1 23,-3-2-516,1-1 243,-3-3-2108,-1 0 2901,-1-2 0,-3 0 0,-1 0 0</inkml:trace>
  <inkml:trace contextRef="#ctx0" brushRef="#br0" timeOffset="101508">4868 3863 15289,'23'-19'555,"-1"1"-376,-9 8-6,1-1 40,-1-1-22,1 0 21,-1 0 24,1 0-1,-1 0-39,0 2-11,-1 0-6,-1 1-140,0 1 23,-2 1-46,0 1-55,-3 2 62,-1 0-85,-1 2-39,-3 1-6631,1 1 3931,-5 4 2801,2-2 0,-2 3 0,2-4 0</inkml:trace>
  <inkml:trace contextRef="#ctx0" brushRef="#br0" timeOffset="104006">5002 3529 8164,'4'3'218,"-1"-1"186,-3-2 1170,0 1-1473,2 0 672,-2 0-757,2 0 18,-1-1-6,1 0 1137,0 0-1243,-1 0 106,0 1 0,-1 0 17,0 2-6,0-2 3428,0 0-3422,2 0 168,-2 0 604,2-1-705,0 0-22,-1 0 67,1 0-85,0 0 18,1 2 151,0 3-84,1 0 5,1 3-84,-1 0 62,2 1-44,-1 1-12,1 1 78,1 0-32,0 1-2,1-1 136,4 8-113,0 1-112,1 0-39,2 3 0,-6-10 0,3 3 0,-4-6 0,0-1 0,0-2 0,-1-1-39,0-2-6,-1-2 23,-2-1 22,1-2 44,-1-2-21,0-2-90,-1-2 22,0-3-39,-1-1 39,-1-7 0,0 3 6,-2-4-6,0 3-44,-1 1 49,-1-1-4,0 0 20,-1-1 24,1 1 68,-3-13-45,3 11-6,-2-8-17,2 12 0,1 4 0,-1-2-17,2 6 34,1 0 5,-1 2-22,1 2-62,0 0 85,4 6-6,-1 0-17,4 4 89,-1-1-134,1 1 90,0 1-45,0 1-89,1 0 89,0-1 22,0 1-44,1-1 22,-1-1 0,9 4 44,-8-6-44,7 1 90,-10-6-68,1-1 40,-2-1 5,-1-2 40,-1-3 156,0-6-157,-2 3-22,0-5 34,-1 3-29,-1-1 7,-1 0-74,-1-2-44,0-1 22,-1-1-213,-3-6-1042,-6-7 521,1 6-117,-4-2-112,5 14-57,1 1-33,-2 0-50,2 1-96,0 2-168,1 0-459,0 2 1826,0-1 0,4 4 0,1 0 0</inkml:trace>
  <inkml:trace contextRef="#ctx0" brushRef="#br0" timeOffset="104366">5168 3186 12152,'22'-28'331,"-3"6"-241,-14 22 10,0 3 7,0 0 5,0 4 17,0 0-29,0 2 85,2 5-95,-2-3-6,-1 4-6,-1-4-5,-1 1-6,-1-1 28,0 0-11,-1 0-16,0-1-40,0-1 39,0 0 11,0-3 1,0 0 5,-1-3 16,0 0-27,1-2 902,-1 0-886,3-3-4,1-1-29,2-2-73,-1 0 45,2 1-28,0-2-11,0 0-73,1 0-74,0-2-82,1 2-74,-2-1 17,1 0-184,-1 1-152,0 1-207,-1-1-169,0 2-144,-1-1-236,-1 1 1389,0 1 0,-1 1 0,-1 0 0</inkml:trace>
  <inkml:trace contextRef="#ctx0" brushRef="#br0" timeOffset="104700">5252 3082 8942,'-1'-4'1076,"0"1"1837,1 3-2639,35 2 197,-15 6-258,24 0 5,-24 6-493,-6-1 572,1 1 39,1 3-78,0 0-45,0 2-73,0 1 202,1-1-1,5 9-229,-5-6-33,4 6-190,-8-9 178,-1-1-50,-1 0-17,2 7 0,-4-7-17,0 4-50,-3-9-90,-3-1 214,1-2-343,-2-1-118,-2 0-727,1 0 704,-2-1-447,-1 1-134,-2-3-202,-1 0-527,-1 0 1737,0 0 0,2-3 0,1 0 0</inkml:trace>
  <inkml:trace contextRef="#ctx0" brushRef="#br0" timeOffset="116650">2660 13815 9839,'-3'-28'1633,"0"-1"0,-2-14-1286,5 33-84,0 7 291,0 3 454,2 9-374,0 1-24,1 10-123,0 1-72,-1 4 22,2 15-174,1 3-1141,-1 1 918,1-7 21,-2-14 18,3 13-337,-2 0-39,1-5-84,-3-7-1719,-1-16 918,0-2-1478,-2 2 2087,-1-4-1819,-2 1 1544,1-1 0,1-1 0,1-2 0</inkml:trace>
  <inkml:trace contextRef="#ctx0" brushRef="#br0" timeOffset="117156">1843 14408 12281,'51'15'964,"-2"-3"-522,-1-15-1296,-4-1 918,-13 0 1,3-1 21,10-4 1,0-2-56,-10 3 0,5-1 5,6-2 1,9-3-1,3 0 1,-4 1-925,-10 1 0,-1 0 0,-1 1 0,2-1 893,6-2 1,2 1-1,-1-1 1,-3 1 86,3-2 0,-3 1 0,-6 1-47,-5 1 0,-4 1 16,1-1 1,-1 1 2,-1 0 1,0 1 27,-2-1 1,-1 0 47,26-6 140,-22 6 0,0 0-312,12-3 387,-13 5 1,-3 0-15,-5 3-38,2-1 368,-16 6-313,-4-1 2821,-2 2-2652,-3-1 395,-4 2-1163,1 0 622,-5 2-795,1 0-185,0 1-208,-1 1-167,0 0-63,-1 1-139,0 0-45,0 1-252,-2 1-689,1 0-3733,-1-1 5895,3 0 0,4-4 0,1 0 0</inkml:trace>
  <inkml:trace contextRef="#ctx0" brushRef="#br0" timeOffset="118753">766 15222 7660,'2'3'806,"-1"-1"2174,-1-2-2733,27-5-12,-14 2-33,22-4-6,-20 2-17,0 0 40,7-2-169,-6 2-61,4-1-45,-9 3-22,-2 1-57,-1 1-78,-2 0-106,-1 1-68,0 0-100,-2 0-219,1 1-626,-2 1 1332,0 1 0,0-2 0,-2 1 0</inkml:trace>
  <inkml:trace contextRef="#ctx0" brushRef="#br0" timeOffset="119131">1202 14977 8718,'0'-4'768,"0"1"1394,0 3-2033,-9 56 56,4-25-160,0 3 0,-1 0 37,1-6-1,1-8 12,-1-2-17,1-1 1,1-2 27,-3 5-62,2-8-5,-1 2 16,3-8-55,0-1 50,1-2 6,0-2 173,1 0-140,3-4 45,1 1-84,4-4-11,-1 2-34,6-3 23,-3 1-12,4-2 6,-3 2-28,-1 1 6,0 0 5,1 0 0,0 1-39,0-1 11,-1 0-44,-1 1-46,-2 0-27,0 1-130,-2 0-38,-1 2-74,-1 0-88,-1 0-1084,-1 1 0,0 0 1</inkml:trace>
  <inkml:trace contextRef="#ctx0" brushRef="#br0" timeOffset="119382">1239 15075 8108,'-5'-5'992,"0"0"-477,5 5 3395,0 0-3485,17 63 449,-7-14-1285,2-2 1,-1 0 455,0 2-45,-2-13 39,-3-14-22,1-1-73,0-1-45,-1-3-61,0-1-34,0-3 188,-1-3-770,0 0 251,-1-4-94,-1 0-159,-1-5 780,1-5 0,-1 2 0,0-2 0</inkml:trace>
  <inkml:trace contextRef="#ctx0" brushRef="#br0" timeOffset="119919">1404 15106 4780,'9'38'37,"-1"1"0,-1-4 1,-1-7 2512,-2-17-2550,0 0 1373,0-1-1389,0-1 858,2 0-825,-2-4 3306,2 0-3239,-2-4 40,0-1 38,4-5-140,-3-1-44,4-6 44,-2-5-33,-1 3 11,2-6-28,-4 7 11,1-1-5,-1 1 5,0 0 12,-1 0-7,-1 1 24,0 1-7,0 0 6,0 3-11,-1 1-44,1 2 44,0 1-23,0 1 23,0 3 0,0 0 0,1 1 56,1 2 84,0 7-56,-1-1-28,2 6 6,-2-2-6,0 1 17,0-1-51,0 2 0,1-2 12,0 1-17,1-2 5,0-1-11,1-1 12,0-1 27,0-2 51,0-1 78,1-2 96,-2-2 369,5-3-308,-4-2-56,3-4 168,0-8-269,-1 1-50,1-5 17,-2 4-17,-1-1-57,-2 0 1,-1 0-22,-1 0-12,-1 0-39,-1 1-73,-1-1-252,-4-8-78,-5-3 50,0-1-107,-2 3-144,5 8-136,-2 1-968,-3-3 633,3 6-236,-2 0-694,5 5 2005,2 3 0,1 2 0,2 2 0</inkml:trace>
  <inkml:trace contextRef="#ctx0" brushRef="#br0" timeOffset="120398">1636 14797 11099,'24'-24'176,"-1"1"1,16-15-93,-30 39 17,-1 3-23,-1 1 6,-1 5-33,-1 0 5,-1 3-12,-2 1-21,-1 1 10,0 1-3397,-1 1 3387,-1 0-6,-1-1 5,-1 1 17,-2-2 12,-1 0 33,0-2-5,-1-1 10,0-1 3398,1-2-3386,0-1 17,0-1 5,2-3-22,0-1 0,1-1 44,1-2 426,1 1-537,1-4-28,1-1 72,0-2-56,2-1 18,2 1 16,0-1-12,2 0 52,-1 0 4,1 0 12,1 0 0,0 0 23,1 1-1,-1 1 12,0-1-34,-1 2-11,-1 1 55,2-1-60,-2 1-52,1 1-4,-4 1-52,0 0 52,-1 1-578,-1-1 280,0 4-128,-2 0-135,1 2-156,-2-1-259,1 1-425,-2 0-1216,1 1 2577,1 1 0,-1-4 0,2 0 0</inkml:trace>
  <inkml:trace contextRef="#ctx0" brushRef="#br0" timeOffset="120802">2120 14776 14073,'1'30'667,"1"-2"-544,3-11-50,1 0-45,-1 1-56,0 1 56,0 1-112,1-1-34,-1 0-39,0-2-190,0 0 22,0-3-72,-1 0-74,-1-2-38,1-1-63,-1-2-990,1 1 268,-1-5-1417,-1 2 2711,-1-6 0,-1 1 0,0-2 0</inkml:trace>
  <inkml:trace contextRef="#ctx0" brushRef="#br0" timeOffset="121003">2124 15008 13184,'34'-19'-161,"0"-1"1,-3 2 0,-5 3-322,-10 5 145,-1 0-582,-1 1-346,-1 0 1265,0 0 0,-6 4 0,-1 1 0</inkml:trace>
  <inkml:trace contextRef="#ctx0" brushRef="#br0" timeOffset="121373">2461 14717 12965,'9'28'134,"-1"0"0,7 21-50,-8-32-39,0 0 22,1 1-27,1 0 4,0-1 18,0 0 16,1-2-5,-1 0 6,0-3-18,-1-1 23,0-1-17,-1-2 51,0-1 28,-2-1-12,-1 0 79,-2-3-17,-1 1 17,-1-1-34,0 0-50,-2 0-85,-2-1-44,-2 1-44,-3 1-113,-1 0-67,-3 0-90,0-1-543,-8 0 230,6-2-196,-4 0-376,6-1-615,2-3-1054,1-1 2868,3-1 0,3 2 0,2 1 0</inkml:trace>
  <inkml:trace contextRef="#ctx0" brushRef="#br0" timeOffset="122050">2597 14696 8209,'5'-7'1462,"-2"2"-1092,-3 5 1786,0 0-1836,5 17-29,-3-7-34,5 14 1,-4-12-56,1 1-51,0 0-11,0 0 50,2 5-123,-1-4-22,2 4-78,-2-7 55,0-1 6,0-2 6,0-2 38,0-2 18,-2-3 33,2 1-22,-1-2 56,0-2-68,0 0 29,1-6-45,-2 0-73,1-5-28,-2 3-17,0-1-84,0 1 101,0-1 6,0 1-17,0 0 27,0 0 1,0 0 0,0 1-6,0 2 45,1 0-56,-2 2 28,1 0 0,-1 3-11,0 0-213,0 1 224,0 5 0,0-1-11,0 3 50,0 0-17,0 0 29,0 2 38,0 0-77,1 0 21,0 0-44,2 1 39,0 0-17,1 0 23,4 3-17,-2-4 16,4 2 18,-2-5 44,5-2 202,0-3-1,4-5-194,-4-1 10,-3-5-17,-4 2 84,-2 1-84,-1-1-27,0 0-7,-2-5-10,-1 4-68,0-5-17,-1 5 34,0-1-95,-1 0 0,-1-1-118,-2 1-22,-1-1-51,0 0-95,-1 0-73,0 1-111,-1 2-203,1 0-240,0 2-359,1 1-857,1 1 2224,-1 2 0,3 1 0,1 0 0</inkml:trace>
  <inkml:trace contextRef="#ctx0" brushRef="#br0" timeOffset="122558">3024 14368 7542,'-6'-2'846,"1"0"-482,5 2 3384,0 0-3356,-7 27-11,5-12-12,-5 23 247,7-7-381,0-5-744,0 9 705,1-10-67,1 1-418,2 1 317,1-1-28,2 0-28,2-1 56,2-2-56,0-2 28,3-3 28,10 4 11,-4-8 6,7 0-34,-7-7 23,9-3-96,-8-2-89,6-1-174,-11-3 453,-3 0-2122,1-3 699,-6 0-1590,-1-2 2037,-4 2 0,-2 2 0,0 1 0</inkml:trace>
  <inkml:trace contextRef="#ctx0" brushRef="#br0" timeOffset="122899">3349 14414 10655,'-1'39'185,"1"1"0,-1 1 0,0-7-4012,-2-17 3906,-1 7 1441,0-9-1464,0-2 903,1 0-943,-1-3 456,1-1-427,1-3 3420,1-1-3364,0-2 504,1-2-544,5-6-61,-1 2-22,5-5 22,-1 2-11,0-1-51,2-1 0,0 1-128,6-4 95,-3 3-68,5-3-49,-6 5-3505,0 0 3319,-1 1-100,0 2-113,-2-1-156,-1 2-247,0-1-325,-2 2 1339,0-1 0,-3 1 0,-1 1 0</inkml:trace>
  <inkml:trace contextRef="#ctx0" brushRef="#br0" timeOffset="123147">3398 14417 8069,'-1'-4'672,"0"0"4358,1 4-4112,29 63-3759,-14-29 2905,2 5 1,0-1 36,-5-9 908,-5-9-1037,5 8-123,-4-7 401,3 5-614,-5-9-191,1-2-100,-2-2 1705,0-3-1991,0-1-364,-1-2 1305,0-1 0,-2-3 0,0 0 0</inkml:trace>
  <inkml:trace contextRef="#ctx0" brushRef="#br0" timeOffset="123390">3611 14478 13510,'31'-9'-157,"-1"-1"0,20-6-229,-37 11 533,-1-1-1094,-1 1-161,-2-1-969,0 2 2113,-1-3 0,-4 4 0,0 0 0</inkml:trace>
  <inkml:trace contextRef="#ctx0" brushRef="#br0" timeOffset="124099">3790 14277 10713,'12'38'112,"0"1"0,-1-4 0,-2-6-96,-5-13 40,0-1-5,1 0 802,0-1-825,0-3 265,1 0-276,-2-3 166,1-2-144,0-2 509,-1-2-464,0-1-6,-1 0 23,1-3-45,-1 0-67,1-3-57,0-2 1,0-1 11,0-1 11,0 0 6,-1-2-22,1 0 21,0-2 24,-1 1-1,1-1 34,-1 2-17,1-1-17,0 1 17,1-1-11,-1 4 22,1 0-34,-3 5 18,0 0 5,1 2-23,-2 1 7,1 0-1,-1 1 34,1 2 22,-1 1 22,0 2 12,1 2 34,0 5-74,0-1 12,2 4 5,-1-4-5,2 0-6,0 1-5,1-1 11,1-1 28,2-2 22,0-2 28,1-2 45,0-1 34,0-3 16,0-1 6,-2-3-50,1-1 50,-2-3-28,-1 1 0,0-3-11,-1 1-34,-2-1-39,0-1-17,-2 0 17,0-5-44,-2 4-85,0-4-17,-2 5-44,-1-1-146,-1-1-57,-1-1-161,-1 0-129,0-1-90,0 0-95,0-1-242,0 0-295,1-1-595,0 2-755,1 1 2643,1 4 0,2 4 0,1 2 0</inkml:trace>
  <inkml:trace contextRef="#ctx0" brushRef="#br0" timeOffset="124423">4050 14071 9335,'5'-3'784,"-1"1"1642,-4 2-2314,36 14 11,-28-5-4274,28 13 4218,-36-6 439,0 0-467,-1 1-99,-1-1 77,-2 0 16,1-2 7,0-1-1,0-1 17,-1-2 101,-1 0-12,2-5 3199,0 0-3153,2-5 706,0 0-914,1-4 153,2 0-186,1-4-23,3 1-62,1 1-55,0-1-488,6-3 158,-3 4-147,3-2-229,-4 2-236,-1 2-593,1-2-571,-1 2 2296,-2 1 0,-3 1 0,-1 1 0</inkml:trace>
  <inkml:trace contextRef="#ctx0" brushRef="#br0" timeOffset="124691">4156 13850 13628,'34'37'549,"-1"0"0,-2-3 0,-5-4 45,-10-8 28,0 1-124,1 3-5,0 1-145,1 2-113,-1 0-123,0 2-90,4 12-263,-7-10-257,1 10-135,-9-15 474,-2-1-938,-3 0-355,-1-2-625,-3-1-1110,-3-3 2233,-4 0 0,4-10 1,0-2-1</inkml:trace>
  <inkml:trace contextRef="#ctx0" brushRef="#br0" timeOffset="125206">4157 13632 13827,'36'11'414,"-4"-2"-324,-18-6-68,1-1-44,2 0-51,0 0-89,0 0-236,0-1-195,-1 1-169,-2-1 762,4 0 0,-10 0 0,2 0 0</inkml:trace>
  <inkml:trace contextRef="#ctx0" brushRef="#br0" timeOffset="125474">4304 13535 13214,'-9'36'156,"0"1"1,1-4 0,1-5-84,4-11-17,0-2 526,1 1-565,-1-1 154,1-2-227,-1 0 100,2-3-133,0 1 308,0-3-382,-1 0-442,0 1 174,-1-3-722,-1 3 262,1-6-431,1 1-1602,1-3 2924,1-1 0,-1 0 0</inkml:trace>
  <inkml:trace contextRef="#ctx0" brushRef="#br0" timeOffset="126505">4211 13250 11486,'32'-15'280,"-4"1"-208,-19 8-38,1-1-40,0 0-66,1 0-102,-1 1-100,-1 1-152,0 1-201,-1 1-583,-1 0-1445,0 2 2655,-3 0 0,-1 1 0,-2 0 0</inkml:trace>
  <inkml:trace contextRef="#ctx0" brushRef="#br0" timeOffset="126908">4392 13051 7682,'2'-8'622,"0"1"-45,-2 7 1473,0 0-1871,32 43-589,-22-24 480,8 7 0,-1 1 126,-11-1-112,-2-7 109,1 4-153,-3-9-7,0-1-16,-1-2 28,0-1-6,-1-3 441,1 0-435,-1-3 22,0-1 147,0-2-260,3-6-49,3-6 61,1-1 6,2-2 12,-3 6 16,0-1-28,6-4 28,-3 3 0,4-2 0,-3 3 0,1 1-68,3-1-357,4-1 150,-4 2-83,0 3-112,-7 4-180,-3 1-297,0 0 947,-1 0 0,-1 0 0,-1 1 0</inkml:trace>
  <inkml:trace contextRef="#ctx0" brushRef="#br0" timeOffset="127186">4569 13030 7979,'-1'-6'1043,"0"2"2608,1 4-3315,17 66-179,-7-32-1236,1 6 1,-1-1 1128,0-14-27,-4-8 531,1-3-554,1 6-28,-3-7-39,2 4-17,-4-8-78,0-1-79,-1-2-62,0-1 1642,0-1-1759,0-2-117,0-1-1749,0-1 2286,0-2 0,-1 2 0,0-2 0</inkml:trace>
  <inkml:trace contextRef="#ctx0" brushRef="#br0" timeOffset="127707">4754 13000 8427,'4'-1'651,"-1"0"1269,-3 1-1875,18 54-22,-11-36-1571,4 13 1,-1-2 1564,-6-19 692,0-1-709,-1-1-6,1-1 6,1-1 577,0-2-527,0-2-11,1-1-11,1-1 1650,1-3-1695,0-2 205,-1-3-200,1-2-16,-1 0-5,-1-1-12,0 0-22,-1-1 5,-2 0-22,1-1 23,-1 0 5,0 1 11,-1 0 28,0 2 11,0 1 1,-1 1-6,0 2-40,0 3-16,-1 1 95,0 1 45,1 7 0,-1-1-1,0 5 12,0-1-16,0 0 16,0 0 33,1 7-78,1-5-22,0 6-6,1-7-11,1 0 17,1-2 0,0-1 45,2-2 10,0-1 1,1-2 11,1-1 73,6-6-79,-4 0 40,4-5-40,-6 0 18,0-1 16,-2-1-17,-1-1 1,-2 0-18,-2 0-16,0 0-18,-2 1-38,-2 0-40,0 0-83,-8-7 16,1 5-6,-4-4-39,2 5-16,1-1-437,-7-7 128,5 4-240,-4-6-466,6 7 1177,1-2 0,4 9 0,1 1 0</inkml:trace>
  <inkml:trace contextRef="#ctx0" brushRef="#br0" timeOffset="128101">4956 12492 9246,'16'28'109,"1"1"0,8 20-19,-29-33-1,1 0 18,-2-2-7,0-2 113,-3 2-106,1-4 10,-2-1 1,3-4 11,1-3 207,1 0-163,1-1 1,1-1-40,1-1-22,1-2-33,1-1 10,2-1-10,1-1-23,3 0 5,6-4-89,2 1-11,2 0-56,-1 1-68,-3 4-61,-1 0-134,0 1-84,-1 1-180,0 1-404,-2 1-1460,-1 0 2486,-3 0 0,-2 0 0,-1 0 0</inkml:trace>
  <inkml:trace contextRef="#ctx0" brushRef="#br0" timeOffset="128824">5112 12907 11648,'-20'3'498,"4"-1"-351,15-1 648,1-1-638,3 0-29,0 0 24,3 0-1,-2-1 6,0 0 27,0-2-4,0 1 128,3-2-163,-2 1 6,3-1-16,-2 1-23,1-1-11,1 0-45,2-2 16,1 0-16,1 0 0,1-2 12,0 1-7,2 0 7,1-1-40,-1 1-11,1-1 11,0 1 11,-2 0 28,0 1 12,-2 0-29,-2 1-5,0 1-28,-2 1-1,-2 1 35,-1 0-6,-2 1 55,-2 0 1228,0 1-1239,-5 0-10,2 1-1,-3-1 0,2 2-16,1-1-23,-1 2-16,-1-2-23,1 1 56,0-1-17,1 1 22,-1-1 18,0 1-18,1-1 1,0-1-6,0 1 6,0 0-6,0 0-12,0-1-4,1 1-80,0-1 96,1 2 174,-2-1 336,2 0-3843,-1 0 0,0-1 0</inkml:trace>
  <inkml:trace contextRef="#ctx0" brushRef="#br0" timeOffset="129828">5575 12573 7223,'-1'-10'896,"0"2"-605,1 8 2258,0 0-2353,7 11-22,-2-3-12,7 11-16,-5-5-12,1 0 129,2 6 74,1 2-186,1-1 90,2 5-140,-6-10 72,5 8-105,-5-11-24,2 4-4,-5-7 21,0-1-5,-3 3-868,-25 8 611,11-8-35,-20 5-44,19-15-73,1 0-689,-3-1 163,6-1-594,-2-1 1473,5-1 0,3 1 0,1-1 0</inkml:trace>
  <inkml:trace contextRef="#ctx0" brushRef="#br0" timeOffset="130408">5794 12415 4727,'11'44'71,"0"-1"0,-2-6 0,-1-6-49,-6-6-5,-1-9 2255,0-1-2266,0-2 1077,1-2-1010,1-2 603,0-4-598,2-1-16,-2-3-23,2-2 2045,1-2-2067,0-3 72,1-1-84,0-3 1,1-2 5,0-1 0,-1-1 12,1 0-7,-1-1-10,0 1 5,-1 0-11,-1 0 17,-1 1-17,1 2 11,-1 1-11,-1 3 11,1-1-27,-2 4-12,-1 0-12,0 3 12,0 1 28,0 2 17,0 2 11,-1 3 6,1 2 11,-1 1-23,0 1 0,0 7 1,0-4-18,1 5-3374,1-6 3374,1 1-443,1-1 455,1-1 5,1-2 12,0-2 33,2-1 28,-1-3 3192,1-1-3141,0-2 661,-1-1-695,2-3 50,2-6-72,-3 0-6,3-5 6,-5 2-23,-1 0 6,0-1-6,-3 0-6,0 1-5,-2 0-39,0 1-17,-1 1-89,-4-5 21,1 3-16,-4-3-50,3 4-73,-2 1-45,1-1-113,1 1-144,0-1-225,1 1-476,1 0-1013,1 1 2223,0 2 0,0 2 0,1 3 0</inkml:trace>
  <inkml:trace contextRef="#ctx0" brushRef="#br0" timeOffset="130698">6198 12231 8172,'-10'41'205,"0"-1"0,0 2 1,2-5-83,6-14-34,0 7 918,2-10-973,0-1 571,3 0-583,1-1 282,2-2-309,3 0 773,-1-3-801,3-1-51,0-2 164,0-3-304,0-2-100,0-3-141,0-1-297,-1-2-555,-1-2 1317,1-2 0,-6 2 0,1 0 0</inkml:trace>
  <inkml:trace contextRef="#ctx0" brushRef="#br0" timeOffset="130997">6344 12350 8646,'1'-5'695,"-1"2"1455,0 3-2094,-6 56-1537,4-37 1498,-2 13 0,1-2 516,2-21-499,0-1 268,1-1-134,3 1-67,0-4-23,4-1 764,0-2-831,2-3-22,0-1-1,1-3-32,1-1 4,-1-1 7,0 1-12,0-2 0,-1 1 6,0 0-34,0-1-39,1 1-56,-1-1-56,0 0-112,0 1-101,-1 1-212,-1 1-377,-1 0-1488,-2 2 2514,-2 1 0,-1 1 0,-1 1 0</inkml:trace>
  <inkml:trace contextRef="#ctx0" brushRef="#br0" timeOffset="131249">6377 12279 11843,'11'37'190,"0"0"1,0-2 0,-3-6-57,-6-10-27,1 1 2,0-2-86,1 1-26,1-2-47,-1-2-6,1-1-58,0-2-418,1 2-531,1-3 16,0-2-992,-2-5 2039,-2-3 0,-1-1 0,-1 0 0</inkml:trace>
  <inkml:trace contextRef="#ctx0" brushRef="#br0" timeOffset="131465">6494 12392 10544,'33'-20'-103,"0"1"0,-3 2 1,-5 2-133,-11 6-17,-1 1-331,-2 1-563,0 1-1027,-2 1 2173,-2 2 0,-3 1 0,-2 1 0</inkml:trace>
  <inkml:trace contextRef="#ctx0" brushRef="#br0" timeOffset="132010">6679 12230 8097,'9'-3'358,"-2"0"-162,-7 3 1703,0 0-1798,8 59-286,-4-39 221,1 13 1,0-1 88,-1-21-80,-1 0-17,2-2-6,-1-1 6,1-1-5,0-2 221,0-2-193,0-2 16,-1 0-5,0-1-18,-1-1-10,-1-3-51,1-1-11,-1-4-5,1 0-7,-1 0-4,1-1-7,0 0 1,-1 0-1,1 0-5,-1 0 34,1 0 5,1 2 34,0-4 0,-1 4 5,1-1-11,-1 4 17,0 1 6,-1 1-6,0 0 11,0 1-50,0 1 17,-1 1-12,0 0 17,1 0 0,-1 2 6,1 2 0,0 2 11,0 2-17,0 1 0,0 1-11,0 2 12,0 0-12,1 0 0,1-1 5,1 0-22,1-1 34,0-1 28,1-1 196,5-3-129,-4-2 17,4-2 16,-7-4-44,1-2 17,0-2 10,-1-2 7,-1-1-34,0-1-11,-1-1 27,-1-6-55,-1-1-90,-3 0-45,0 1-39,-3 6-50,0 0-29,-1-1-16,-1 0-45,1 0-73,-2 1-694,-2-4 100,3 6-644,-2-1 715,4 5 0,3 3 0,0 1 0</inkml:trace>
  <inkml:trace contextRef="#ctx0" brushRef="#br0" timeOffset="132322">6909 12011 10446,'39'17'191,"-8"-1"-135,-29-7-6,-2 0 116,1 0-76,-2-2 20,-1 1-32,0-1 12,-2-1 16,1-1 221,-3 2-266,2-5 214,0 2-96,3-3 303,1-1-398,5-2-28,-1 0-39,4-3-34,-1 1-22,0-1 5,1 0-67,0 0 1,0 0-85,0 0-51,-1 0-486,4-1 162,-3 2-409,3-1-919,-5 2 1888,0-1 0,-2 2 0,-1 0 0</inkml:trace>
  <inkml:trace contextRef="#ctx0" brushRef="#br0" timeOffset="132582">6977 11922 4286,'31'15'380,"0"0"1,3 10 0,-8 0 2257,-18-3-2560,6 20-67,-11-20-44,0 3-62,-2 1-561,0 15 68,-2-9 649,-1 10-1074,-1-11-836,-3 0 1849,-2 4 0,3-17 0,0 0 0</inkml:trace>
  <inkml:trace contextRef="#ctx0" brushRef="#br0" timeOffset="133468">4819 13600 10394,'-2'6'604,"3"-2"-408,7-6-5,3-1 10,2-1 12,3-3-34,2 0-5,4-3 6,1 0-412,6-4 333,1 0-885,6-3 829,2-1 5,5-2-5,4-2-1615,3-3 1589,-24 13 1,2-1 2,13-6 1,1-1-23,-9 5 0,-1 0-792,12-4 1,-1 1 802,-12 4 1,-1 2-4,1-1 1,-1 0-350,1 0 0,0 0 357,0 1 1,0-1-17,0 1 0,1 0 11,-2 0 1,1 0-303,0 0 1,0-1 295,-1 1 1,-1 0-3,0 0 0,0 0-3,-2-1 0,1 1 11,-1 0 0,-1 0 280,26-12-275,-3 0-16,-2 1 0,-3 0-28,-4 2 56,-3 2 17,-4 2 6,-4 2 1080,-4 3-1081,-3 2 12,-3 3 22,-2 1 1053,-1 1-1058,-2 1-29,0 1-16,-1 1 1658,0-1-1658,1 0-12,0 0-5,1 0 1265,1-1-1282,2 0 0,0 0-12,1 0 380,-2 0-435,0 1-17,-3 1-22,-2 0-12,-2 1-95,-3 1-100,-2 0-34,-3 1-63,-1 0 1,-2 2-78,-2 1-134,-2 1-197,-3 0-308,-2 2 1126,-3 0 0,5-3 0,1 0 0</inkml:trace>
  <inkml:trace contextRef="#ctx0" brushRef="#br0" timeOffset="134101">4947 14128 6607,'-8'4'1092,"2"-1"-661,6-3 3356,0 0-3361,-10 6-6,10-7-17,-6 4 40,13-7-107,1-1 212,6-3-436,-2 2 12,5-3-91,-4 3-33,0 0-123,-1 1-73,0 0-174,-1 0-134,0 1-156,-2 0-175,0 0-140,0 1-285,-2-1-801,0 1 2061,-2-1 0,-2 2 0,-2 0 0</inkml:trace>
  <inkml:trace contextRef="#ctx0" brushRef="#br0" timeOffset="134374">5195 13882 8265,'3'-1'728,"-1"0"2723,-2 1-3356,-3 59-4273,0-37 4208,1 13 1,-1-2 31,0-18 1153,0 0-1142,0 3 616,1-7-622,0 2-11,2-8 45,0-2 2459,1 0-2443,1-3 12,3 1-62,2-3-50,2-1-34,2-3 6,0 0-23,2-2-27,0 1-68,1-2-78,-1 0-202,0 0-185,0 0-285,-1 1-437,-1-1-701,-1 2 1169,-3 0 0,-3 3 0,-1 2 0</inkml:trace>
  <inkml:trace contextRef="#ctx0" brushRef="#br0" timeOffset="134622">5289 13896 8573,'-4'0'902,"1"0"3904,3 0-4179,18 57-375,-11-35-90,4 15 1,-1 0-523,-7-17 434,1 5-63,-2-7-50,1-1 44,-1 0-162,1-2-67,0-1-107,-1-3-117,0-2-111,-1-1-780,1-2 538,-2-3 40,1-1-638,-1-2 1,0 0 0</inkml:trace>
  <inkml:trace contextRef="#ctx0" brushRef="#br0" timeOffset="135110">5434 13818 6304,'14'41'86,"-1"-1"0,-1-6 0,-2-4 2221,-7-2-2307,-1-14-5,1 3-12,-1-8 988,0-3-966,0-2 580,1-2-518,0-1 1896,0-1-1896,3-5-67,-2-1 12,1-4-24,-1-1 7,0-1-40,0-1 34,3-8 22,-2 5 34,3-5-68,-4 8 12,2-2 11,-2 5 0,1-2 0,-4 6-5,2 2-18,-2 1 12,0 1-90,0 2 140,-1 5 40,1 0-18,-1 6 23,0 0 0,0 1 51,0 0-51,0 2 0,1-1-23,-1 1-49,1-2 60,2-1 12,1-1 213,5 0-39,-2-4 55,4-1 68,-2-4-22,-1-2 16,0-2 236,4-7-275,-4 0 17,5-11-241,-8 7-112,1-4 0,-4 4-96,-1 1-128,-1 0-212,0 0-3467,-2 1 3271,-3 0-308,-1-1 122,-2 1-196,1-1-173,-2-1-309,0 1 1496,-2-3 0,6 8 0,-1 0 0</inkml:trace>
  <inkml:trace contextRef="#ctx0" brushRef="#br0" timeOffset="135482">5574 13568 8718,'8'-4'690,"-2"1"-354,-6 3 1120,0 0-1411,24 20-6,-18-9 0,19 17-5,-24-15-6,0 1-6,-1-2-5,0 1 0,0-2 22,-1 0-11,-1-2 0,-2-1 6,-2 2-6,-1-3 5,-1 0 29,2-3-12,0-2 57,0 0 38,1-2 18,1 0 22,1-2-23,1 0-50,1-2-33,1 0 50,0-2-73,1 0 11,0-1 22,2 0-5,1 1 17,1 0-34,1 0-11,1 0-56,1 1 17,0-1-17,0 2-56,0-1-17,0 2-279,2-1 49,-2 2-61,0 1-124,-3 0-83,-1 1-202,0 1-593,-1 1 1366,-1 2 0,-1-2 0,0 1 0</inkml:trace>
  <inkml:trace contextRef="#ctx0" brushRef="#br0" timeOffset="136133">5727 13858 8181,'0'6'649,"0"-1"1435,0-5-1686,-6 12-163,5-9 56,-5 9 6,6-12 3893,0 1-3983,3-1-16,-1 0 44,4 0-95,-1 0 6,1 0-1,5-4-38,-1 0-74,6-4 23,-3 1-17,1-2-22,2 1 45,0-1-1,9-5-44,-5 3-173,6-2 235,-8 4 38,-2 1-55,-1 1 16,-1 1 23,-2 0-39,-1 1 72,-2 1-11,-3 0-22,-1 2 245,-2 1 910,-2 0-1116,-5 2-96,2 1 52,-4 0-74,2 0 23,1 0-23,1 0 29,-1 0-7,1-1-21,1 0-46,-1 0-1197,1-1-954,0 0 1138,-2 1-1793,0-1 863,1 0-1087,-1-1 3053,1 1 0,1-1 0,1 0 0</inkml:trace>
  <inkml:trace contextRef="#ctx0" brushRef="#br0" timeOffset="137067">6204 13532 7906,'1'-4'924,"-1"1"3037,0 3-3619,21 22 5,-13-10-34,17 18-89,-18-16-22,0 1-68,1 0 29,-1 1-29,1-1-83,-1 0 38,0 1 1,0-3 22,0 2 45,-1-2-62,-1-1-6,-1-1-5,-1-1 0,1-2-10,-3-2-7,0 0-22,0-2 0,-1 1-12,-2-1 1,0 0-85,-2 0-83,-2 0-7,0 2-55,-3-2-33,1 1-6,-2-2-62,1-1-101,0 0-44,0 0-141,2-2-1198,-1 0 381,3-3-757,-1-1 2157,4-2 0,1 3 0,1 1 0</inkml:trace>
  <inkml:trace contextRef="#ctx0" brushRef="#br0" timeOffset="137569">6379 13454 8164,'7'-2'739,"-2"0"2510,-5 2-3114,24 57-3907,-18-38 3802,8 13 1,-2-2 1094,-9-20-1108,-1-1 608,1-1-597,-2-1 40,2-2 38,-1-2 2196,0-1-2156,0-3-51,1-2-50,1-3-40,2-9-5,0 2-5,3-5-23,-3 4-28,2-7 39,-1 6 6,2-6-1,-4 8 7,1 0 10,-2 1 18,0 2-6,-1 1-1,0 2-4,-1 1-24,0 1-4,0 1 16,-1 3-17,1 0-6,-1 1 7,1 0 4,0 1 40,1 6 12,-1 3 4,2 3-4,-2 1-7,0-4 18,0 1-46,1 0 18,-1 1-7,2-1 12,2 3-28,-1-3 17,3 1 39,-2-5 51,0-3 21,1-2 57,-1-1 17,1-1 22,0-1 11,0-2-11,-1-4-39,1-1 0,-2-3-17,1 1-28,-2-2-12,-2 1-55,0-6-118,-1 5-39,-2-5-44,-2 7-96,-1-1-79,-3 0-106,-1 1-89,0-1-84,-1 1-174,1-2-331,0 1-487,0-1-1456,1 2 3030,2 1 0,2 5 0,2 1 0</inkml:trace>
  <inkml:trace contextRef="#ctx0" brushRef="#br0" timeOffset="137873">6757 13122 8677,'-11'52'521,"2"-6"-409,6-25-39,1 2 2125,0 0-2125,1 11 831,0-10-904,3 6-50,1-11 61,2-4 454,2-1-477,2-3 1668,1-2-1667,2-3-1,0-2-189,9-1-96,-6-4-168,6-1-302,-9-2-326,0-2-290,-2 0-645,-1-2 2028,-1 0 0,-4 3 0,0 1 0</inkml:trace>
  <inkml:trace contextRef="#ctx0" brushRef="#br0" timeOffset="138177">6922 13166 9218,'5'-5'1181,"-2"2"2661,-3 3-3668,3 54-62,-3-36-67,2 14 0,-1-3 27,-1-19 29,0 0-78,-1-1 16,1-1-28,-1-1-61,0-2 50,0-2-12,1-1 63,0-1 61,5-3-84,-2-1-17,6-2-39,-1-1 0,2-1-28,0-1 45,1 1-79,-1-1-50,2 1-17,-1 0-78,0 1-73,0-1-67,-1 0-717,1 0 319,-3 2-258,-1-1-402,-4 3 1433,-1 1 0,-2 0 0,1 2 0</inkml:trace>
  <inkml:trace contextRef="#ctx0" brushRef="#br0" timeOffset="138419">6972 13115 11870,'12'39'436,"1"1"1,-1-4 0,-2-7-196,-3-13-84,1-1 893,3 6-1067,-2-6 400,3 3-719,-1-1 187,-3-6-378,1 2 466,-3-7-751,-1-1-61,-1-1-314,0-2-454,-2-1-1249,1 0 2890,-2-1 0,0 0 0</inkml:trace>
  <inkml:trace contextRef="#ctx0" brushRef="#br0" timeOffset="138632">7138 13152 9850,'8'-2'1031,"-2"0"-527,-6 2 56,0 0-935,48-27-185,-30 16-157,10-5 0,-2 0-1031,-15 8 1779,0-2 0,-5 5 0,-1 1 0</inkml:trace>
  <inkml:trace contextRef="#ctx0" brushRef="#br0" timeOffset="139183">7314 12915 8511,'-6'10'493,"2"-2"-201,4-8 2077,0 0-2274,8 58-1433,-5-38 1355,1 13 0,1-2-6,-1-18 333,0-2-344,0 0 5,0-2 51,0-2 28,1-3 23,-1-2 1066,1-1-1083,0-1-45,1-2 67,4-10-95,-3 2 0,3-7-1,-5 6-4,-1 0 4,0-1-21,0 0 22,-1 1-17,-1 0-28,0-1 28,0 1-12,0 0 12,0 0 0,-1 2 12,1 0 16,0 3-23,0 1 12,-1 1-11,0 2 10,0 0 1,0 1-22,0 0-23,2 2 44,-1 1 7,1 2 16,-1 3 28,0 1-16,0 1 33,-1 2-34,2 1-5,-1 0-17,1 1-28,1-2 28,0 0-11,2-1 22,0 0 6,2-2 27,0-1 68,1-2 84,1-2 0,-1-2 23,1-2-6,-1-3-29,-1-2 35,0-3-51,-1-1 28,-1-1-39,-2-1-29,-1-1 2,-1-1-52,-1 1 6,-1 0-33,-3-13-124,0 10-22,-5-11-107,1 14-67,-2-3-123,1 1-96,-1 0-83,0 0-1613,-6-13 1136,6 11-161,-4-8 1181,6 11 0,4 8 0,0-1 0</inkml:trace>
  <inkml:trace contextRef="#ctx0" brushRef="#br0" timeOffset="139532">7522 12628 11043,'46'7'387,"-8"1"-270,-34 3-16,-2 1-39,0 1-1,-2 1-27,0-1 5,-2 2-17,0-2-10,-2 0-7,-2 0-5,1-1 34,0-1 11,-1-2-1,1-1 231,-5-1-90,5-3 6,-2-1-23,6-3-12,1-2-88,0-1-1,2-3-22,2-1-1,2-2-4,2 1-24,0-2 1,1 2-17,1-1-17,1 0-39,0 0 0,1 1-28,0 0-44,1 0-29,-2 1-67,0 1-79,-1-1-56,-1 1-122,-1 1-169,-2 0-274,-1 2-790,-1 0-3940,-3 0 5654,-1 1 0,0 1 0,0 1 0</inkml:trace>
  <inkml:trace contextRef="#ctx0" brushRef="#br0" timeOffset="139799">7641 12438 10903,'34'35'435,"0"0"0,-2-2 0,-7-4 20,-15-5 77,0 1 969,5 13-1198,-3-9-247,2 10 0,-4-14-34,-3 0 422,0-1-696,-2 0-112,-2-1-174,0 0-290,-3 0-41,-1 0-346,-2-1-332,-4-1-474,-2 1 2021,-3 0 0,5-9 0,0-2 0</inkml:trace>
  <inkml:trace contextRef="#ctx0" brushRef="#br0" timeOffset="141224">3647 16231 7559,'-6'5'577,"1"-2"-381,5-3 2375,0 0-2201,16-6 22,-8 1 17,14-6 0,-10 3-39,2-1-1,2-3-33,2-1-61,1-1-79,2-2-118,-1 2-39,1-1-5,9-4-45,-14 8-12,5-2-38,-17 10 5,-2 1-96,0 1-2385,-2 1 1423,-2-2-847,1 1 1961,-2-2 0,2 2 0,0 0 0</inkml:trace>
  <inkml:trace contextRef="#ctx0" brushRef="#br0" timeOffset="141584">4150 15663 10186,'3'38'158,"-1"1"1,1-4 0,-1-5-52,-1-12-7,-1 0-21,0 0 509,1 0-498,-3 1-23,0-1-11,-2 0 141,-1-1-113,-2 3-17,3-6-5,-3 1-6,5-9 94,0-3-89,1-2 433,0 0-483,5-7 17,1 1-39,4-6-17,0 1 0,1-1-39,1 0 33,-1 0 6,1 1-11,-1-1-6,0 2-33,-1 1-57,1 1-84,-1 0-66,0 2-79,0 1-51,-2 1-44,1 0-95,-3 2-124,0 0-264,0 1-737,-2 0 1679,-1 0 0,-1 0 0,0 0 0</inkml:trace>
  <inkml:trace contextRef="#ctx0" brushRef="#br0" timeOffset="141848">4188 15727 8410,'-2'-3'796,"0"1"2380,2 2-2722,21 57-979,-12-35 693,4 12 0,0 0 404,-5-14-342,0 0-85,0-1-33,0 1-11,0-1-51,0-1-5,0 0-56,-2 1 0,1-2 43,-2 0-195,1-2-38,-1-1-919,3 9-69,0-7 299,0 0-589,-2-9 1479,-2-9 0,-1 2 0,-1-2 0</inkml:trace>
  <inkml:trace contextRef="#ctx0" brushRef="#br0" timeOffset="144615">4395 15761 11149,'5'-43'807,"0"9"-28,0 40-538,0 0 48,0 7-149,1-1 88,1 7-183,3 3-45,-1-1 115,2 5-115,-6-12-11,3 4-34,-4-8 23,0-2 11,-1 0 5,1-3 6,-1-1 0,1-2-45,2-2 12,-1-2-12,2-3-28,-3-3-11,0-2 0,-1-1-28,1-3 23,-1 0 5,0-1-17,-1 0 6,0 0 5,0 0-56,1-8 118,0 4 28,0-3 12,0 8 16,-1 2 16,1 3-49,0 2-6,0 4 5,1 1-11,-1 1 51,1 2 44,-1 2 12,1 2 5,-1 2 23,1 3-34,-2 2 72,3 7-94,-1-4 5,2 4-28,-1-6 40,1 0-57,1-2-33,0 0 22,1-2 28,6 2 51,-4-6 5,5 1-44,-5-6 89,0-3 5,1-2 57,0-4 67,-2-3-34,0-1-22,-1-2 83,0-9-200,-3 6-7,-2-6-4,-2 7-18,-2 1-106,-1 1-35,-1 1-54,-2 0-96,-2 1 67,-1-2-90,-2 0-27,-1 1-84,0-1-51,-1 0-101,-1-1-123,1 0-112,0 1-207,1-1-123,1 2-399,1 1 1474,1 0 0,4 6 0,0 1 0</inkml:trace>
  <inkml:trace contextRef="#ctx0" brushRef="#br0" timeOffset="144975">4636 15320 7884,'1'-3'582,"0"0"1362,-1 3-1854,38 1 11,-27 2 22,29 2-5,-36 4-12,-1 1-5,-1 2-28,-1 2-23,0 0-11,-1 2-5,0-1-1,-2 2-5,0-1 0,-2-2-11,0 1 28,-1-3 0,0 0 16,1-3 35,-1-2-18,1-2 45,1-1 17,0-2 56,0-1 29,1-1-12,0 0-34,1-2-39,0-1-23,0-3-21,1 0-12,0-1-40,2-1 18,1 0-12,3-2-22,4-3-78,0 2-40,3-2-268,2 3 39,-4 2-91,4-1-116,-5 5-140,1-1-275,-1 2-634,1 1 1575,0-1 0,-5 1 0,0 1 0</inkml:trace>
  <inkml:trace contextRef="#ctx0" brushRef="#br0" timeOffset="145416">4986 15603 14415,'11'0'829,"0"-1"-555,-1-4-27,1-3-23,2 0-17,2-1 17,1-3 241,10-7-230,-5 4 17,9-6 17,-9 6-67,0 1 16,-3 2-22,3-1-134,-8 5-1,-1-1-5,-7 6 6,-3 1 39,-1 2-241,-3 3 61,0 0-122,-2 4-135,1-3-84,0-1-247,0 1-150,1-2-214,0 0-1787,0 0 2178,0-1 0,1-1 0</inkml:trace>
  <inkml:trace contextRef="#ctx0" brushRef="#br0" timeOffset="146126">5392 15019 10562,'6'4'912,"0"0"-436,4 11-280,-1-5-16,2 7-62,-1-6-29,0 2-21,1 0-12,1-1 33,-1 1-27,1-1 33,-2-1 11,0 0 18,-1 0 60,-1 0-10,0-1-12,-1 1 130,2 3-141,-3-2 11,2 3-5,-3-5-6,-1-1-16,0 1-12,-1-2-56,0 1-67,-1-1 45,-1-1-45,-1 1 56,1-1 56,-2 0-123,0-1 11,-2 1-28,0-1 56,-1 0 0,0-1 0,0-1-45,0-1-112,0 0 129,0 0-39,0-1-34,0-1-5,0-1-85,-1 0-22,0 0-61,0 0-40,0-1-167,0-1-118,0-2-203,1-1-183,-1-1-309,1-2-678,0-1 1944,1 0 0,0 3 0,2 3 0</inkml:trace>
  <inkml:trace contextRef="#ctx0" brushRef="#br0" timeOffset="146660">5625 14979 8567,'3'-4'684,"0"2"2638,-3 2-3104,16 57-1969,-11-37 1813,4 13 0,0-1 44,-6-21 539,1 1-589,-1-2 283,1 0-328,1 0-6,-1-3 35,2-1 1012,-3-4-990,0-1-6,1-1-6,-1-1 6,1-2-11,0-3-34,-1-2-22,1-1-23,0-2 34,-1 0-22,0 0-12,1-1-83,1-4 94,-1 3 18,3-3-6,-2 5 27,0 2-32,-1 1 4,1 0 1,-1 2-34,0 2 17,-1 2-28,1 1-11,-2 1 67,1 0-33,-1 0 21,0 3 12,0 0-11,1 2 39,0 1 0,0 1 23,2 0-74,-1 0 51,1 2 0,0 0 11,0 0 12,1 0-18,1 0-5,1-1 6,0 0 84,0-2 22,1-2 56,-1-1 78,0-1 23,0-2 50,-1-3 23,0-1-57,-1-4-127,1-2 105,-1-1-22,-1 0-12,1-2 62,-3 0-156,0 0-74,-2 0-38,0 0 5,-3-3-146,-2 4-89,-4-3-129,0 4-17,-2 2-173,0-2-52,-1 0-189,0 0 34,0 1-96,1 0-174,-1 0-319,3 1-902,0 0 2196,0 1 0,4 3 0,1 2 0</inkml:trace>
  <inkml:trace contextRef="#ctx0" brushRef="#br0" timeOffset="146977">6075 14477 8366,'3'-6'672,"-1"1"-347,-2 5 2470,0 0-2414,-2 62-4190,2-37 4007,0 13 1,0-1 188,4-13 767,1 1-823,1 0-96,0 0 0,3 0 17,0-2 17,2-2-45,1-2 387,16 9-499,-9-14-112,11 6 0,-13-14-62,1-1 3257,-1-2-3503,-1-1-121,0-1-399,-2-1-444,-1 0-559,-1 0-1239,-2-2 3070,0 0 0,-5 0 0,-1 0 0</inkml:trace>
  <inkml:trace contextRef="#ctx0" brushRef="#br0" timeOffset="147432">6362 14515 9559,'4'-3'655,"-1"1"2527,-3 2-2925,10 53-2147,-7-31 1960,3 10 0,-2-1 53,-3-13 642,-1 0-653,0-2 73,-2 7-135,2-8 424,-4 7-435,3-14-27,-1 1 38,1-7 1470,1-1-1420,1-5-116,2 1-12,3-5 16,0 1-49,2-1 5,-1-2-168,11-5 101,-7 6 11,8-5-84,-9 8-213,3-1 106,-3 1-72,2 0-151,-5 3-136,-1-1-228,-1 2-297,-2-1-802,-1 1 1989,-1 0 0,-1 0 0,0 1 0</inkml:trace>
  <inkml:trace contextRef="#ctx0" brushRef="#br0" timeOffset="147668">6394 14546 8819,'-6'-3'931,"1"1"-427,5 2 3707,0 0-3712,18 54-3905,-10-32 3653,3 11 0,1-1 150,-3-12 797,0-1-925,0 1-90,1-2-50,0-1 27,2 0-133,-1-1 10,1 0-89,0-1-156,0-1-113,-2-1-274,0-1-152,-3-1-162,-1-3-118,-1-2-245,-1-2-360,0-2-868,-1-1 90,0-3 2414,-1 0 0,-1 0 0,0 1 0</inkml:trace>
  <inkml:trace contextRef="#ctx0" brushRef="#br0" timeOffset="147884">6612 14590 9565,'-1'-6'1422,"0"1"2096,1 5-3507,28-15-84,-16 8-28,24-12-145,-23 11-135,2-2-218,-2 2-191,0-1-280,-1 2-481,-1-1-1513,-1 3 3064,-3-1 0,-4 4 0,-1 0 0</inkml:trace>
  <inkml:trace contextRef="#ctx0" brushRef="#br0" timeOffset="148408">6857 14277 9100,'10'-5'594,"-2"0"-230,-8 5 1882,0 0-3121,15 59 1015,-9-38-98,3 13 0,0-1 59,-4-19 234,0-1-262,0 0 0,1-3 11,2 1-23,-2-3 79,1-2-5,-2-5 807,0 0-841,-1-3-101,1-2 17,-1-3-34,1-2-28,0-2 12,-1-1-12,0-1-5,0 0-18,1-8 40,-1 5 17,2-5 11,-2 6 62,0 1-40,0 0 12,0 1-12,0 2-44,0 1 22,-1 3 0,1 2 0,-2 2-23,1 0 1,-1 3-12,0-1 18,0 1 16,-1 1 28,1 2 28,1 2 16,-1 2 29,1 1-28,-1 3-11,1-1 27,0 2-16,1 1-3387,0-1 3410,1 1-24,2-1-72,0-1 79,2-1-18,1-2 23,0-1 101,0-2 3650,4-2-3539,-4-1-15,4-3 5,-7-3-12,1-3 28,-1-2 264,2-8-381,-2 4-79,-1-7-89,-4 7 73,-1-9-90,-3 7-73,-2-6-358,-5-1 5,0 5-56,-2-7-257,2 8-141,0-2-212,1 1-252,-1-1-2448,-1-5 1423,3 8 1521,-1-3 0,6 13 0,1 3 0</inkml:trace>
  <inkml:trace contextRef="#ctx0" brushRef="#br0" timeOffset="148717">7178 13962 7406,'51'-2'112,"-9"6"2163,-41 6-2259,1 3 963,-2-2-962,-1 1 528,-1 0-556,-2 1 1821,0-1-1826,-1 1 4,1-1 12,-1-1 12,1-3 32,0 0 24,1-3 83,1-2 28,1-1 157,0-2-241,2-4-28,1 0-5,1-4-28,2 0-23,2 0-11,1-1-23,1-1-27,0 0-84,2 0-79,0 0-78,-1 1-113,1 0-105,-1 0-175,-1 1-268,0 1-358,-2-1-825,1 1 2135,-2 1 0,-3 2 0,-1 1 0</inkml:trace>
  <inkml:trace contextRef="#ctx0" brushRef="#br0" timeOffset="148990">7356 13660 8972,'28'38'483,"0"0"1,-3-2 0,-3-6 43,-9-11-29,-1 3 825,1-1-1150,-1 2-134,-1-1-95,-1 0-44,-1 0-141,-3-1-44,0 8-516,-3-6-247,-1 7-419,-1-9-1227,-4 0 2694,0-3 0,1-7 0,-1-4 0</inkml:trace>
  <inkml:trace contextRef="#ctx0" brushRef="#br0" timeOffset="150964">3828 16973 4876,'36'-22'138,"0"-1"0,-2 3 0,-6 2 30,-7 3-17,1 0 1,2-2 1242,2-1-1265,2-1 50,2-2-2048,2 0 2042,3-2-10,3-3 684,4-3-723,2-2 144,-20 14 0,1-1-218,0 0 0,1-1 1,15-11 0,2-1-572,-10 6 0,0-1 549,12-7 0,1-1-20,-13 9 1,0 0-4,1 1 1,1-1 717,0-1 0,0 1-726,-1 0 0,3-1 18,7-5 0,5-4 0,-3 2-864,-1 2 0,1-1 856,-12 8 0,3-2 0,0 0 0,-4 3-253,6-5 1,-3 2 245,2-1 0,-1-1 11,1 0 1,-1 0-67,1-1 1,0 0 59,-1 0 1,0 0 16,0 0 1,0-1-12,-1 1 0,0 0 20,0 1 0,-1-1-444,0 1 0,0 0 418,-2 0 1,1 0 30,-1 0 1,0 1 481,-2 1 1,2-3-448,3-2 0,5-3 0,-4 3-237,0 0 1,-1 1 195,1-1 0,2-1 0,-4 3 34,-6 5 1,-2 2 191,0 0 0,0 1-186,-1-1 0,0 2 5,-1 1 1,0 0-17,-1 1 0,0 0 47,21-14-231,-16 12 0,0 1 187,13-9 419,-17 12 1,0 0-420,4-2-786,-4 3 735,-3 3 12,-4 3 1696,-4 1-1696,-3 4 1137,-2 0-1171,-1 2 704,-2 0-648,4 1 3375,-2-1-3431,3-1 11,-3 1-17,0-1 34,4-2-34,4-2 68,-4 1 10,2-1-94,-10 5-68,-1 0-2778,-2 2 2050,-6 0-280,2 2-756,-4-1 1865,2 1 0,3 0 0,0-2 0</inkml:trace>
  <inkml:trace contextRef="#ctx0" brushRef="#br0" timeOffset="152957">1444 15546 5823,'9'-1'-22,"-2"1"16,-7 0 74,0 0-52,17 10 1,-10-7-6,13 7-11,-15-10 0,1 0-11,-1 1-6,1 0-11,0 2-11,-1 0-11,1 1 50,0 1 0,-3-3 0,0 1 0</inkml:trace>
  <inkml:trace contextRef="#ctx0" brushRef="#br1" timeOffset="160501">1593 15439 6932,'7'-3'163,"0"1"-35,2 4-44,-2-1-11,2 3 67,2 0-78,-2 0 10,3 0 12,-3-1 84,4 1-89,-2-2 5,5 2-11,-5-2-23,0 0-5,1-1-12,-1 1-5,1 0 6,-1 0 5,1 0 0,0 1-5,1 0 22,5 1-45,-4 0 12,14 5-18,-14-3 12,7 4-17,-11-5 11,0 1-5,-1 0-6,1 0 5,-1 0-5,1 0 0,1 0 0,5 1 6,-2-1-577,5 1 571,-5-3 5,1-1 1,0 0-1,1 0 7,0-2-1,0 0 6,1-1 576,-1 0-576,1-1 11,-1-1-5,1 0 10,6-4-22,-4 2-5,3-2 5,-5 1-11,-1 1 6,1 0-1,-1 0 1,1 0 5,1-1-11,-1 0 6,2-1-6,0 1 0,7-2 0,-5 1-6,5 0 6,-7 2-5,-1 2 5,0-1 0,0 1-6,0 0 6,-2 0 6,1 0-1,-2 0-5,1 0 0,-1 0 0,1-1 0,-1 0 0,1 0 0,7-2 0,-6 1 0,7-1 6,-8 1-6,0 0 5,0-1-5,0 1 6,0-1 5,-1-1-5,0 2-1,0-2 1,-1 1-6,0 0 6,-1 0-1,0 0 1,12-4-6,-8 3 11,7-3-5,-10 3 5,1 0-6,0-1 12,1-2-11,2-1 5,1-1-5,2-2-6,1 1-455,2-1 455,0 1 5,1-1-5,-1 1 0,10-4 0,-9 5 0,7-4 6,-10 5-12,-1 1-48,1-2 59,0 1 1,1-1 8,14-9 0,1-1-8,-2 3-4,6-6 1,-2 2-452,-18 11 449,5-3 7,-11 7-7,0 0 5,-2 1 427,-1 0-426,1 0 54,-2 0-55,1-1 6,0 1 1,0-2 488,7-6-489,-4 2-5,10-7-6,-9 9-6,1-3 0,-5 6 6,-1 1-5,-1 1-1,0 1 6,0-1 0,0 1-5,0 0 5,0 1 0,0-1 5,0 0-5,6-2 11,-4 1-11,4-2 12,-5 2-7,1-1 1,0 0-1,0 0 1,-1 0 0,2-1-6,-2 1 0,1 0 0,-1-1 0,0 1 5,-1 0 1,1 0-1,-2 1-5,1-1-5,0 0 5,1 0 5,-1 0 1,7-3-12,-4 2 6,5-2 6,-6 2 0,1 0 5,0 0-6,-1-1 7,-1 0-1,1-1 0,-1 1 0,-1 1-11,0-1 0,5 0 0,-5 2-5,3 0-1,-5 3 0,0 0 6,1 1 0,-1 0 6,0 0 0,1 0-1,5-2 12,3-2-6,0 0-5,0-1 5,-5 2-5,0 0-1,1-1-5,-1 0 0,0 0-5,1 1-1,-1 0 6,0 0 0,4 0 0,2-2 0,-1 2 6,-1-1-12,-5 3 12,1-1-1,0-2 1,1 0-1,1 0 1,0-1-6,0-1 6,-1 1-1,2 1 1,-1-1-6,0 0 5,0-1-5,0 1 0,1-1 6,0 0-6,0 0 0,-1-1 0,1 1-6,-1 0 6,1 0 0,5-5 0,-4 4-5,4-3 5,-6 4 11,7-3 0,-7 2-11,6-3 6,-8 4-1,-2 0 1,0 0 16,1-4-5,-3 4 22,3-5-22,-6 6-11,0-1 5,-2 2-5,-2 2-1,1 0 6,-1 1-5,-1 0-6,1 0 6,-1 1-1,0 1 6,0 0 1,0-1-1,0 0 11,0 1 1,-1 0-23,0-1-12,1 1 7,0-1 5,0 1 11,0-1-5,0 1-1066,0 0-423,-1 4 1483,-1-1 0,1 2 0,-1-3 0</inkml:trace>
  <inkml:trace contextRef="#ctx0" brushRef="#br1" timeOffset="164932">2728 17946 9089,'-17'-16'1170,"3"2"-783,13 12 55,-2 0-50,2 1 45,0-1 1462,0 1-1434,5 12-303,-1-3 84,5 11 57,-2-5-18,2 1-105,0 2-23,1 0-56,0 1-185,5 7 28,-6-6-34,4 5 162,-5-8 41,0-1-208,-1 0 66,-1-2-200,1 0 273,-2-1 80,1 1-152,-2-3 28,1 1-112,-1-2-168,-1-1 28,1-1-68,-1-1-240,0-2-11,1-1-84,-1-2-214,1 0-77,-1-2-174,1 0-230,1-3 1350,0-2 0,-2 2 0,0 0 0</inkml:trace>
  <inkml:trace contextRef="#ctx0" brushRef="#br1" timeOffset="165369">2937 17740 8248,'0'-6'1138,"1"1"-746,-1 5 3136,0 0-3001,12 51-410,-6-30-419,1 11 0,1-1 280,-2-12-45,0 1 89,1 0 91,0 0-17,0-1-74,0 1-151,0-2 84,1 0 169,4 3 49,-3-5-145,5 1-28,-4-7-61,0-3 10,0-2 423,0-3-439,-1-1 242,2-2-142,-2-2 135,1-3-78,-1-3-169,0-1 79,-1-2 152,0-1-18,-1-2 68,-2 1-118,0 0-84,-2 0-23,-1 0 236,-2-5-123,-1 5-34,-1-3-45,-3 6-106,-1 2 33,-1 0-33,1 2-23,-2 2 6,1 1 146,-1 2 55,0 2-100,1 1 34,-1 3-35,0 3-88,1 3 161,1 1-22,-1 2-251,2 1 100,0 3-124,0-1 1,2 0 0,1 1-151,0 0-118,2-1-113,0 0-49,2-1-146,0-2-224,3-1-466,0-2 1502,2-1 0,-3-4 0,0-2 0</inkml:trace>
  <inkml:trace contextRef="#ctx0" brushRef="#br1" timeOffset="166023">3248 17726 12046,'20'31'1087,"-4"-4"-975,-11-17-84,1 1 61,-1 1-257,1 1 140,1 0 28,-1 1-50,2 0 67,-2 0-62,1-1 6,0-1 39,-1-1 117,0-2 6,-1-2-27,0-1 55,-1-2-34,0-2 85,-1-1 235,-1-2-376,-1-2-94,0-3-29,-1-2 12,0-2 39,-1-3-6,1 0-179,0-4 5,0-4 51,0-2-44,-1-3 184,0 2 11,0 1 0,-1 4 23,1 3-12,-1 4 0,2 1-16,-1 3-56,1 2 16,0 2 0,0 2 29,0 1-6,4 6 83,-2 0-27,4 5 39,-1-1-50,1 2 16,1 1-5,-1 1 134,1-1 90,0-1-107,-1-1 74,0 0-225,0-1 0,2 2-45,0-1-178,1 1 100,1-1 89,0 0 96,1-1 89,0-1-50,1-1-162,-1-2 235,0-2 95,0-1 73,-1-1 118,0-2-163,-1-2-40,0-3-38,-1-1-280,0-5-158,-1-1 80,0-4-85,-1-2 342,-3 1 16,-1 0-111,-2 1-17,-3 1-68,-1-1 51,-1-1 51,-2 0-7,-1 0-156,-1 1 84,0 0-56,-1 0-11,1 1 146,-2 1-180,0 2 17,1 1-34,-1 2 23,1 2-1,0 1-301,-4 0 105,6 2 24,-3 1-141,6 2-162,1 2-174,0-1-34,2 1-1013,1 0 559,0 2-1259,1-1 2520,0 1 0,0 0 0,0-2 0</inkml:trace>
  <inkml:trace contextRef="#ctx0" brushRef="#br1" timeOffset="166430">3498 17303 11766,'11'47'291,"0"1"0,-1-8 1,-3-7 77,-2-14-173,-2-11-5,-2-1 89,0-5 274,0-1-268,0 0 173,1-5-313,1 1-34,0-4-112,1 0 184,2-6-144,1 3 4,2-5-16,-2 5-11,0-2-6,1 1-111,5-3-197,1-1 101,0 2-90,-1 1-576,-3 5-320,-2 1 459,0 2-66,-4 2-113,-3 2 9,0 0 1,-1 0-1</inkml:trace>
  <inkml:trace contextRef="#ctx0" brushRef="#br1" timeOffset="166699">3608 17279 7750,'-5'-7'2128,"1"2"-1674,4 5 3556,0 0-7914,9 52 4234,-4-31-187,1 11 0,1-1 957,0-12-819,1-1-85,-1 1-67,1-2 27,-1-1-44,2-1-11,-3-1-56,2-1-62,0 3-28,-1-6 12,1 4 3262,-3-7-3514,-1 0-152,0-1-112,0-2-95,-1 0-107,-1-1-1282,2 0 745,-1-1 1288,0-1 0,-2 0 0,0-1 0</inkml:trace>
  <inkml:trace contextRef="#ctx0" brushRef="#br2" timeOffset="177589">3786 14718 6031,'-2'-5'571,"0"1"745,2 4-1227,-4-8 12,3 6-6,-4-6 12,5 8 145,0-1-118,0-1 112,0 0-127,1 0-2,0 0-16,0 1 95,1 0-106,-1-1-23,1 1 11,0 0 12,-1 0-6,1 0 11,0 0 6,1 0 17,-1 1-6,0 0 5,1-1-22,-1 1 23,1-2 89,2 1-112,-1 0-11,1 0 23,-1 0-23,1 1 11,0-1-22,1-1-23,0 2-27,1-1 16,0 1 6,0 0-1,1 0 24,0 1-18,0 0 6,-1 2-11,1 0 22,-1 1-11,1-1-11,-1 0 16,0 0-21,-1 2 21,-1-2-5,1 1 17,-1 0-16,0 1 10,1-1 6,-1 2-1,1-1-4,0 2-18,0-1 6,-1 1 0,2-1 28,-1 1 6,4 3-62,-2-4-17,2 3 17,-2-3-23,-1 0 7,0-1-24,1-1 35,-1 1-6,1-1 11,-1 0 0,0-1 0,0 1 5,0-1 6,0 2 45,1-2-67,0 2 0,1-1-17,-1 1-17,0 0 45,1-1-17,0 1-33,3 2 33,1 0 0,-1-1 6,-1 0 6,-4-4 10,-1 1 1,1-1 16,0 0-39,1-1 1,-1 2-1,1-2 11,-1 1-5,1 0-23,1-1-5,-1 1-45,1-1 67,9 2 23,-7-1-45,8 2 22,-9-1-11,0 0 28,0 0-28,0-1 22,0 1-10,3 1-1,-2-1-22,2 0 11,-3-1-23,-1 0 34,0 0-22,0-1 0,0 1 11,1-1-17,-1 1 17,1-1 0,0-1 51,1 0-18,6 0-33,-4 0-11,4-1 33,-6-1-22,0-2 23,5-1-23,-4 1 0,2 0-11,-5 1-23,0 0 23,0 1 11,0 0 11,-1 1 56,0 0-67,1 0 6,1-1-6,-1 1-6,2-1 12,-1 0 5,0 1-11,0-1-11,-1 0 22,1 0-22,-1 0 5,0 0 6,0 0 0,0-1 17,-1 1-17,1 0 11,0 0 0,0-1 1,-1 0 32,6-2-10,1-2-45,5-2 28,-4 2-17,1-1 0,-6 3 0,1-1 0,0 0 11,1 0-22,-1 0 22,1 1 22,11-6-10,-10 5-1,9-5-33,-12 6 22,1-1-11,-1 1 11,1 0 6,-1-1-17,2 0-5,-2 0 10,8-3-5,-4 3 23,4-3-23,-5 4 33,2-3 12,2 0-23,-2-1 74,3-2-35,-5 2-50,0-1-11,-2 1 40,-3 2-18,-1 1 6,1-1-28,1 0 11,0 0 0,1 0-3363,-1 1 3452,2 0-98,-1 0 49,0 0-23,1 0-45,0 0 6,5-2 22,-4 2-22,4-2 11,-6 3 0,0-1-11,1 0-29,-2 0 3467,4-2-3399,-2 1 143,2-2-160,-4 3 11,1 0-11,0-1-22,1 0 39,0 0-17,0 0 1,0 0-35,0 0 34,0 0-11,0 0-11,0 1-6,-2-1 34,1-1 6,0 2 5,-1-2 22,0 1-5,1 0 11,-1 0-11,1-1 39,-1 1-28,6-4-28,-4 3-45,4-2 62,-5 2-45,-1 1 44,4-2-16,-3 2 0,1-1 0,-3 3-28,-2 0 28,1 1 0,-1-1 12,-1 1 78,1 0-79,-1 1 6,1-2 61,2 0-27,-1-1 5,2 0 11,0-3-34,-2 2 23,3-3-5,-4 3 33,2-1-51,-2 0 51,0 1-11,0-1 45,-1 1-57,0 1-16,0 0 50,0 1-16,0 0 111,2-4-145,-1 3-39,3-3 55,-4 2 29,2 0-1,-1 0 23,1-1 40,4-4-80,-2 3 1,3-2-6,-5 4-11,1-1-5,-1 1 22,0 0-34,0 0-50,1 0 27,-1 0-44,1 0 68,0 0-28,0-1 27,-1 1-22,1 0 83,3-3-60,-3 2 38,2-2-39,-3 3 17,0 0 6,0-1-6,-1 0-17,2-1-5,-2 1-40,1-2 96,3-4-74,-2 4 7,1-3-51,-2 5 45,-1 1-1,0 0 192,2-3-214,-2 3 23,3-2 5,-4 3 17,0 0 28,3-3-50,-2 1-90,1-3 90,-1 3-67,-2-1 44,0 1 1,1-1 21,-1 1 7,1 1-29,-1 0 96,0 0-118,0 0 22,0 1 1,-1 0-23,1 0 22,-1 0-22,1 0 22,-1 1-66,2-2 21,-1 1 23,3-5-22,-3 4 22,1-2 0,-1 2 0,-1 1 0,2-1 45,-1 1-1,1-1 7,-1 1-51,1 1 0,-1 0 0,0 1-23,-1 0 68,0 2-45,-1-1 0,-1 2-22,0-1-29,-1 2-1875,-1-1 957,-2 6-179,-1-2-230,-2 6-118,-1-3-66,1 1-175,-1 1-716,-1 0 2453,-1 3 0,3-5 0,1-1 0</inkml:trace>
  <inkml:trace contextRef="#ctx0" brushRef="#br2" timeOffset="194708">4302 17264 6115,'-1'-5'862,"-1"1"1586,2 4-2219,-3-2 29,2 1-6,-2-1 599,2 1-795,1 0 51,0 0 133,3-4-83,0 0 6,4-2 33,0-3 5,2-1 13,2-2-7,2-3-28,3-1 23,0-3-90,2-1-28,0 0-51,0 1-50,-2 2 57,-1 4-96,1-1-40,-6 7-38,2-1-45,-8 6-45,0 1-68,-2 1-453,-1 0 348,0 3-18,0 0-128,-1 4-73,-1 0-158,-1 1-379,-1 0 1153,0 0 0,1-3 0,1-2 0</inkml:trace>
  <inkml:trace contextRef="#ctx0" brushRef="#br2" timeOffset="195084">4368 17021 7918,'-4'-1'784,"0"-1"1955,4 2-2448,-12 6-22,11 0 23,-8 6 4,15 1-4,1 2-52,1 2-16,1 1-11,-1 1-34,2 0 45,-1 0-112,1-1-16,-2 0 4,1-1 35,3 7-62,-4-7-12,3 4 113,-1-5-34,-3-4-28,1 1-28,-3-6-11,-1 0-34,0-2 45,-1 0-51,0-2-66,-1-1 33,0-2-84,0 1-286,-1-1-313,1 0 263,-1 0-207,0 0-219,1-2-174,-1-1-184,0-2 1204,2-6 0,-2 6 0,1-2 0</inkml:trace>
  <inkml:trace contextRef="#ctx0" brushRef="#br2" timeOffset="195825">4728 16861 13205,'10'25'1148,"-1"-7"-996,0 3 251,5 6-291,-5-9-84,6 8 17,-8-14 39,0 0-28,1-2-84,-1-1 0,1-2-28,-1-1-17,0-2 90,2-1 50,-1-1 6,0-1 83,-3-4-60,-1-9-52,-2 1 1,1-7-106,-3 8 5,0-1 0,0-1-40,1 0 52,-1 0-12,0 1-28,0-1 39,0 0 17,0-5 56,0 4-3420,0-2 3420,0 6-11,0 4-45,0-1 28,0 3-73,1 0 45,0 1 11,2 1 3426,-1 1-3409,2 0 0,0 2-28,0 1 28,1 2 28,0 1 28,0 1-28,0 1-11,1 0 95,3 4-56,-1-3 56,2 2-124,-1-5 24,0-1-24,0-1-44,0-1 23,5-2 106,-3-1-1,2-2 24,-4-1 22,0-3 89,1-9-45,-2 3 46,0-6 32,-3 4 169,-2-8-297,0 5-22,-2-5-1,-1 8-55,-2-6-17,-1 6-68,-2-4 51,-1 7-235,-10-12 162,5 8-33,-7-9-68,8 14 1,0-1-135,1 2-56,0 1-376,-1 0 298,2 3-46,0 1-732,3 3 480,2 0-72,0 1-17,1 0-329,1-1 1,1 1-1</inkml:trace>
  <inkml:trace contextRef="#ctx0" brushRef="#br2" timeOffset="196365">5002 16463 10220,'7'-32'235,"1"1"1,5-21-96,-5 46 5,-1 1 611,1 1-644,0 3 201,-1 0-218,1 1 147,0 3-175,-1 0-11,0 4 0,-1 0 348,2 13-276,-4-1-72,1 5 45,-6 3-11,-2-10 78,-3 11-62,0-12 1,-2 4-40,3-9 6,-1-1 16,1-1 18,0-3 27,2-1 40,0-2-23,1-1 919,1-1-796,5-5-66,-1 0 32,5-4-77,-1 2 66,1-1 23,1-2-16,0-1-7,2-1 23,1-1 6,0 0-96,1-1 96,0-1 50,1 1-50,0-1 67,1 2 45,-1-1-146,1 2 263,2-4-414,-5 5 16,1-1-39,-6 6-50,-1 1-28,-2 1 56,-1 2-28,-2 0-901,0 1 487,-4 2-86,1 1-110,-2 2-202,2-1-1221,0 0 756,0 0-95,0 0-1552,0 1 577,1-1 2347,0 0 0,1-2 0,0-1 0</inkml:trace>
  <inkml:trace contextRef="#ctx0" brushRef="#br3" timeOffset="205291">4750 16891 5857,'-9'0'353,"2"0"-280,7 0 201,0 0-168,-12 6 12,9-5 5,-10 4-5,11-5 83,1 0-117,1-3-5,0 1-1,0-2-5,0 1-6,0 1 73,-1 1-45,1 0 6,-1 0 5,1-1-5,-1 1 0,0-1 5,0 1 6,0-2 17,0 1 11,0-1 0,0 0 18,1-1-1,0 0-6,0 0 11,0 0-11,0 1 6,0 0-11,0 1 347,0 1 5,1 0-268,1 4-1,1 1-16,0 4 375,3 15-375,1 2-190,1 6 33,-1-4-11,-2-8-17,2 0-23,-3-1 6,2 0-5,-1-2 16,2 4-22,-1-5-28,3 5 73,-4-11-22,3 1-7,-4-6 18,1-1 78,-2-3 28,0 0 39,1-6-100,-2 1-46,3-6 23,-3 1 11,0-1-67,1-2 12,-1 0-24,0-1 24,0 1-12,0 0-23,0 0 23,0 0 34,1-4-1,1 4-44,-1-4-45,0 7 56,-1 0 23,3-3 10,-2 4-33,2-2 11,-1 4 17,0 2-5,0 0-34,0 2-17,0 2 5,0 0 46,0 2-7,1 2 7,0 2-12,0 2 11,0 1 163,10 12-179,-5-9-12,11 10 101,-11-14-95,3 0 0,-4-3 40,1-2-7,-2-1 74,1 0 16,-1-1 459,9-10-470,-8 3-39,7-8 0,-9 5-62,-1 1 34,0-2 67,-1 0-56,0-1 0,-1 0-56,0 0 89,-1 1-61,-1-1 28,-1-6-156,0 4 144,-1-6-32,0 6 4,-1-1 12,-1 1-72,-1-1 16,-2 0-12,0 1-105,-4-4 61,1 6-17,-2-2 62,1 6-79,2 1-229,-4-1 73,3 2 16,-2 1-95,4 3-72,0 2-119,0 0-33,1 2-789,-1 4 458,2 0-509,0 3-896,3-4 2313,0-1 0,1-2 0,0-1 0</inkml:trace>
  <inkml:trace contextRef="#ctx0" brushRef="#br3" timeOffset="205922">5071 16461 5079,'-4'-6'761,"0"2"2799,4 4-3415,-3-38-3182,3 25 3155,-1-29 942,4 35-959,2 1 336,0 0-342,0 0 234,0 2-251,0-1 3387,-1 2-3363,2-1-63,-2 2 50,3 1-44,-4 1 78,4 4-55,-3 1 27,3 9-73,-3-3 12,1 4-6,-2-2 28,-1 0-11,1 9-17,-2-5 0,1 5 28,-2-7-45,1 0 17,-1 0 5,0-1 7,-1-1 16,0-1-23,-1-1 6,-1-1 247,-5 6-208,5-9 40,-4 5 280,4-10-286,1-1 0,0-2-12,0 0-16,2 0-22,-1-2-12,1 1 1,0-2-29,0 1 57,0 0 16,2-1-11,0 0 28,3-1 17,0-1 213,4-4-180,-1 1 1,4-4-68,-4 3 34,2-1-17,-1-1-51,2 1-10,-2 0-51,1 1-34,1 1 68,-2 0-18,1 2 1,-2 0-196,2-2-11,-3 3-180,-1-1-123,-4 4-219,-1 2-3785,0-1 4497,-3 1 0,1 0 0,0 0 0</inkml:trace>
  <inkml:trace contextRef="#ctx0" brushRef="#br3" timeOffset="208665">3973 14725 6103,'8'1'1098,"-2"-1"-1031,-6 0 331,0 0-309,22 4 6,-15-3 6,17 3 17,-21-3 5,1 0 0,-1 0 17,0-1-5,-1 1 409,-1-1-214,0 1-274,0-1-6,1 0-10,0 0 4,-1 0-4,1 0 10,1 0-11,-1 0 6,1 0 45,2 0-46,-1 0-4,2 1-1,-2 0-11,1 1 5,1 1 7,0 0-7,0 1 12,0 1-17,1-1 11,-1 2 0,2-1-5,-1 0 5,2 1 62,5 4-62,-4-3-11,5 4 6,-7-5-17,-1 0-12,0 1 6,0 0-5,0-1 5,0 1-5,0 0 16,0-2-16,1 0 11,-1-1-6,1-1 6,0 0 16,0-1 34,4 0-50,-4 1 0,3-1-6,-3 0-16,-2 1 10,2 0 1,-2 0 5,1 1-17,-1 0 12,0 1 5,1-1 0,-1 0 1,1 0 10,0-1 40,2 0-12,-2-1 0,2 0-5,-2-2 6,0 1 5,0-1 28,2 0-56,-1 0-28,2 0 28,-3 0-12,1 0 7,-2 0-6,1 1 16,2 1-22,-2 0 29,2 0-29,-4 0 22,2 0-10,-2-1-1,1 1 1,1 0-1,-1-1 12,1 0-1,1-1 1,-1 1 5,1-1-22,3-1 16,-2 0-5,2-1 12,-4 0 27,0-1-39,1 0 0,0 0-11,-1 1 11,1-1 0,0 1-6,-1-2 17,4 1-5,-4-1-29,4 0 18,-5 0-6,2 1 6,-1-1 10,0 1 40,4-4-28,-2 3-6,2-3-5,-3 3 22,0-1-40,-1 1 12,1 0-11,-1 0-17,0 1 6,0 1-12,-1-1 6,1 1-5,-1 1-7,1-1 12,2 0 0,-2 0 17,2 0-11,-2 1 11,-1 0 16,0 0-44,0 0 5,-1 1 6,2 0 6,-3 0-12,2 0-10,-2 0-7,-1 0 23,1 0-17,0 0 51,1 0-34,0 0 22,0 0-16,0 0 22,-1-1-17,2-1 17,-1 0-11,1 0 11,0-1-11,0 0-34,0 0 17,1 0-17,-1-1 17,1 1 6,1-1-6,0 0-6,1 0 6,0-2 0,1 1 0,1 0 6,0 0 5,4-3 6,-3 4-6,3-3-5,-6 4-23,1 0 0,-1 1 6,0 0 5,0-1 6,1 1 0,-1 0-11,0 0 11,0-1 0,1 0 17,4-1-23,-3 2 40,3-3-17,-5 2-6,0-1-11,0 0-11,0 0 11,0 0-6,0 0 6,4-1-11,-2 1-6,1-1 23,-3 1-6,-1 0 11,1 0-11,-1 0 0,1 1 0,0-2 17,1 1 5,0-1-5,0 0-6,1 0-5,-1-1 5,1 0-11,0-1 0,0 1-11,1 0 11,-1 0 11,0 0 17,0 1-17,-1-1 23,5-1-18,-5 0 7,4 0 33,-5 0-39,0 1-1,0-1-4,1 0-40,1-1 84,14-10-56,-10 7 0,11-8-12,-14 11 24,-1 1-12,0 0 16,0 1 1,-1 0 6,-1 0-18,0 2-10,0-2 5,-1 1 0,0 0-3392,1 0 3397,-1 0 6,0 0-27,1-2 21,0 1-10,1-2 5,0 0 16,0 0 3376,1-1-3375,0 1-6,0-1 1,0 0-7,5-3 6,-5 3 17,3-2-28,-5 2 6,0 2-12,0-2-33,-1 1 62,1 0-23,-1 1 5,4-4 6,-3 3-5,2-3 50,-1-1-56,-2 4 22,1-4 1,-3 3-23,-1 1 22,1-1-22,-1 2 23,2-3-23,-1 2 0,1-1-23,-2 4 1,0-1 22,0 0 0,0 1 56,4-5-56,-2 4 5,2-4 18,-3 3-12,0 1 0,1-1 0,0 0 12,-1 1-1,1-1-5,0 1-23,0 0 6,0 0-22,-1 1 22,1 0 11,-1 0-22,1 0 22,-1 0-22,0 1 0,1-1 22,0 0 17,0 0-28,0 1 11,0-1-22,4-1 11,-4 1 0,5-2 0,-5 2 0,1 0-6,2-1-5,-2 1 11,1-1 0,-2 2 17,-1 0-6,1 1 23,-1-1-45,3 0 22,-2 0-11,1-1 0,-2 1-23,-1 0 12,1 0-6,-1 1 34,1-1-17,-1 0-11,2-1 33,-2 0-22,1 0 23,1 0-1,-1-1-11,0 1-22,1-1 34,-1 1-12,0 0 11,-1 1-22,3-2-11,-3 3-23,2-2 46,-2 3-24,0 0 12,1 0 23,0-1-23,1 1 0,0-1 11,0 1-11,0-1 11,0 1-5,-1-1 16,1 0-22,-1 1 11,-1-1-11,-2 1 45,1 0-22,-2 1-1,1-2-16,-1 1 16,0-1 0,0 1 23,0-1 6,2 0-7,-2 0-10,1 0 11,-1 0 5,0 1 12,-1 0-12,1 0 23,-1 0-23,0 0-16,0-1-6,0 1 6,0-1-6,0 1 5,0 0-5,0-1-17,-1 1 17,1 0-44,0 1-2034,0 0 1534,-1 5-100,0-1-218,-1 5-3723,-2-2 2686,0 1 1871,0-1 0,1-2 0,1-1 0</inkml:trace>
  <inkml:trace contextRef="#ctx0" brushRef="#br3" timeOffset="213305">5545 16222 6227,'0'-5'806,"0"1"1983,0 4-2044,-7-56-694,5 41 128,-2-16 1,0 5 188,2 25-99,1 1-101,-1 0-17,0 1 6,1 2 34,-1 1 476,0 12-482,-1-2-96,0 8 51,1-2 0,0 2-45,1 2 57,-1 11-108,2-8 7,-1 8 5,5-3-56,0-8-275,4 5 297,1-8-67,1-1 23,1 1 5,1-1-5,0-2 61,6 0-17,-2-7-61,4 0 39,-4-8 0,1-1-11,1-1 22,-1-1-151,1-1-84,-1-1-78,-1 0-409,3-2 27,-6 2-200,4 0-292,-9 1-729,1 0 1905,-3-1 0,-2 2 0,-2-1 0</inkml:trace>
  <inkml:trace contextRef="#ctx0" brushRef="#br3" timeOffset="213699">5923 16081 11122,'1'47'621,"0"-6"-464,1-25-28,0-1 78,0 6-94,0-5 4,0 4 6,-1-8-16,1-2 33,-1-2-17,1-1 6,0-3 33,0-2 174,3-1-173,-1-2-35,4-3-60,1-2-68,0-2-12,2-1-21,1-1 10,0 0-21,0 1-52,0 0-55,0 1-17,-1 0-302,5-2 123,-5 3-80,2-2-21,-5 3-44,-1 1-52,-2 1-111,-1 2-129,-1 0-2560,-1 0 3344,-1 1 0,-1 0 0</inkml:trace>
  <inkml:trace contextRef="#ctx0" brushRef="#br3" timeOffset="213948">6013 16022 12109,'18'34'379,"0"0"0,-4-4 0,0-4-127,6 2-191,-9-10 432,7 10-577,-8-13 358,2 4-459,-4-6 155,-1-2-267,0-1 340,-1-1-530,0-1 160,0 0-233,0-2-40,-1-2-100,0-1-157,0-2-167,-1-1-383,1 0 1407,-1-1 0,-1 1 0,-1-1 0</inkml:trace>
  <inkml:trace contextRef="#ctx0" brushRef="#br3" timeOffset="214187">6287 15981 8500,'-6'-9'958,"0"2"-582,6 7 1976,0 0-2291,38-24-1385,-22 14 1307,29-19-56,-30 19-56,-1-1-23,4-1-246,-5 4-167,3-2 565,1 2 0,-10 4 0,4 0 0</inkml:trace>
  <inkml:trace contextRef="#ctx0" brushRef="#br3" timeOffset="214707">6575 15702 11620,'3'37'97,"1"0"0,-2-3 0,1-7-46,2-16-12,-1-1 22,1-2 29,1 0 22,0-1 12,1-1 5,-1-1 27,1-3 46,-1 0 16,0-2-38,0-2-12,0-2-34,-1-2-56,1-2-5,-1 0-17,-1-1-5,1-7-7,-1 5-21,0-6-23,-1 7 73,-1-1-73,-1 1 11,1 2 11,-1 1-151,2 1-50,-2 3 123,2 0 34,-1 3 22,0 2 0,0 1 11,-1 1 0,1 1 34,1 0-17,-1-1 17,1 2-12,1-2 29,0 2-62,1-1 22,1-1 74,4 2 4,-1-3 46,4-1 16,-3-2-50,-1 0 196,2-2 23,-1-2-6,1-2 157,0-3 145,4-7-325,-3 3-106,1-4-50,-5 4-40,-2 1 1,-1 1-124,-3-4-196,-2 5-184,-3-2-231,-2 6-67,-3 0-27,-4 1-23,0 1 0,-2 0-89,0 0-203,0-1-211,1 0 1248,-6-4 0,11 5 0,-2-1 0</inkml:trace>
  <inkml:trace contextRef="#ctx0" brushRef="#br3" timeOffset="215002">6785 15399 8158,'3'-10'689,"-2"3"-374,-1 7 1919,0 0-2049,36-10 44,-23 11-55,28-6 50,-31 15 6,0 0-34,1 2-11,0 0-28,1 0-12,-1 1-33,1 0 0,0 0-39,-1 0-39,-1 0 16,0 0-50,-1 0-22,-2 0-17,0-2-51,-3 1-16,0-1-23,-3 0-95,1 0-107,-2-2-716,-4 3 246,0-3-258,-5 1-560,1-4 1619,-2 1 0,5-4 0,-1 1 0</inkml:trace>
  <inkml:trace contextRef="#ctx0" brushRef="#br3" timeOffset="215553">6547 15338 6022,'28'-35'78,"1"-1"1,-3 3-1,-7 10-27,-16 22 1614,-1 1-1559,1 2 12,-2 3 28,1 3 560,-2 1-544,1 9 368,-5 9-463,1-4 6,-3 3 1050,1-14-933,-2 5-106,1-5 6,-1 3 89,0-3-95,3-4 11,0 1 45,2-6 62,1 0 695,1-3-517,9-6-178,2-4-3544,4-4 3387,0 0-22,-3 4 10,0 1-33,0 0-11,0 0-23,0 1-44,0 1-275,3-2-61,-4 3 3234,3-1-3582,-7 4-279,0 0-444,-1 1 1485,0 0 0,-2 2 0,-1-1 0</inkml:trace>
  <inkml:trace contextRef="#ctx0" brushRef="#br3" timeOffset="215941">6766 15118 2387,'-5'-10'873,"0"2"1602,5 8 242,0 0-1512,10 17-914,-3-7 509,8 15-509,-3-10 51,-1 0 1953,10 9-1713,3 4-50,8 9-438,0 2 108,0 1-3447,-9-8 3301,-4-2-389,-5 3 232,-5-9-56,1 8 18,-7-10-175,0-1-554,-3 7 252,-3-8-34,-1 7-151,-2-11-151,-2 0-224,1-1-678,-1-2 1350,2-2 0,2-5 0,2-3 1</inkml:trace>
  <inkml:trace contextRef="#ctx0" brushRef="#br3" timeOffset="216561">6926 14916 8270,'1'-7'920,"0"2"-534,-1 5 1753,0 0-2010,35-33-675,-23 25 674,26-22-8,-31 32-1,-1 3 77,3 5-79,-5-1 51,4 12-123,-6-7 6,0 5 5,-2-4-6,-1-1 28,0-1 467,-2 0-478,-2-2 280,-3 4-219,2-5 12,-2 2 34,4-6 229,0-1-128,1-2 10,2-1 382,1-2-482,3-4 145,6-2-218,1-3 241,10-5-190,-7 6 16,5-4-39,-4 5 5,-1-2 51,1 1 6,0 0-40,0-1-122,0 0 77,0 1-78,-1 0-39,-1 1-56,-1 2-84,-1-1-95,-2 3-106,-3 1-141,-1 0-302,-2 2-4039,-1-1 2762,0 4 2061,-1-1 0,-1 2 0,0-2 0</inkml:trace>
  <inkml:trace contextRef="#ctx0" brushRef="#br4" timeOffset="230082">1692 15381 6103,'-4'4'560,"2"0"45,2-4-526,8 5 10,-4-2-11,8 4-16,-7-4 11,1 2-6,-1-2-5,1 1 10,0-1-16,0 0 12,0-1-1,1 1 6,-1-1 5,0 0 0,1 0 12,0 0-6,0 0-11,1 1-6,1-1 0,0 0-5,1 0-1,0 0-10,1 1-1,0 2-11,-1-1-11,1 2 12,-1 1-6,0 0 0,-1 2-12,-1 0 0,0 2 1,1 0-6,0 0 5,-1 0-11,0 0 12,-1 0-18,1-1 29,2 4-23,-2-3 6,3 3 5,-4-4 1,1 1-1,-1 0 0,0 0-22,0-1 28,0 1-5,0-2 10,0 1-5,1 0 0,0-1 12,4 5-7,3-2-16,-1 0 28,4 0-28,-8-6-1,3 2 1,-3-3-11,-1 0 11,0 0 11,1 0 0,0 0 11,-1 1-6,2-1 1,-1 1-17,-1 1-12,0-1-5,1 2 17,0-1-6,0 1 12,1 0-1,1-2-5,-1 2 11,1-2-6,0 0 18,0 0-7,0 0-5,-1 0 0,1-1 11,-1 0 1,1 0 10,-2 1 6,1 0-22,-1 1 16,1-1-16,-1 0 10,0 0-4,1 1-7,0-1 6,0 1-16,2-1 27,6 2-39,-3-2 12,6 2-6,-7-2 16,1-1 1,-2-1-1,1 0 1,-1-1 5,1-1-5,-1-1 5,1 0-5,-1 0 16,1 0 6,-1-1-6,1 0 51,6 0-56,-6-1-23,5-1-5,-7 0 6,0 0-1,-1 1 0,0-1 12,-2 1 5,2-1 6,-2 1 5,1-1 1,0 0-6,0-1 11,0 0-23,2 0 6,-2-2-11,2 1 0,0 0-22,0 0 16,-1-1-10,2 1 10,-1-1 0,0 1-10,0-1 10,0 0-5,-1 1-6,1 0 6,3 0-6,-2 1 11,3-2-5,-4 1 6,0 0-12,1 0-11,0-2 22,1 0-22,1-2 17,0 1-11,1-1 10,-2-1 18,1 0 22,6-5-56,-6 4 17,3-3-5,-6 5-1,-1 0 11,-1 1-27,0 0 10,0 1 12,-1 0 0,1 1-12,-2-1-5,1 1 0,-1 0 0,1 0 17,-2 0 6,1-1-7,-1 0-10,1 0 22,0-1-17,0-1 6,1-1 0,0 1-12,-1-1 7,0 1-12,0 1 16,-1 0-32,-1 1 4,1-1 7,-1 1 5,4-3 17,-3 3-29,2-1 7,-4 2 10,1 0 7,-1 0 16,1 0-12,-1 0 1,1-1-6,0 0-11,1 0 23,0-1-23,0 1-11,0 0 11,1-1 0,0 1 0,-1-1 11,2 0-22,-2 0 11,2-1 11,-1 0 11,0 0 1,1-1-23,0 1 16,5-5 1,-3 3-11,3-2-12,-3 2-5,1 1 5,0-1 12,0 0-6,-1 1-6,1 0 6,-2 0 6,4-1 11,-3 3-6,4-4-11,-7 5 11,1-2 6,-3 3 11,-1 0-17,1 0-22,-1-1 11,0 1 11,0-1-11,0 1 6,0-1 5,-1 0-28,2 1 23,-2-1 5,1 2-5,0-1-6,-1 2 22,0 0-5,0 0-17,0 0 11,0 0-22,0 0 11,1 0 11,5-5-5,-4 2-12,5-2 23,-4 2-6,0 0-5,0 1 22,0 0-28,0 0 22,0 0-22,0 0 0,0 1-11,0 0 0,-1-1 11,4-1 22,-3 1-33,3-2 11,1-1 0,-3 3 11,3-3-11,-4 2 6,1 0-12,0 0 23,5-4 0,-4 3-6,4-1-6,-5 1-5,1 2 0,7-6-5,-6 4-6,6-4 11,-9 6 11,-1 0-11,0 0 0,0 0 5,0 0-5,0-1 12,-1 2 4,1-2-3408,0 1 3404,0 1-96,-1-1 62,1 0 44,-1 0-22,1 1-22,-1 0 33,0 0-22,1 0 33,-1 0 3329,1-1-3351,1 0 153,5-3-153,-3 1 16,3-3-16,-3 2 23,-1 0-6,0-1-6,0 1-6,5-4-5,-4 4 0,3-2 17,-3 2-17,-1 1 0,1-2 11,0 2-27,1-2 32,1 1-16,0-1 0,1 1 0,0-1 0,0 0 12,1 1-7,-2 0-3386,0 0 3381,0 0-157,-1 1 141,0-2 32,1 2-32,-2-1 27,0 2-22,0 0 3319,0 0-3297,-1 1-11,-1 0 17,0 1 201,3-3-207,-3 3 1,3-3-24,0 0 12,-2 1 12,2-2-7,-3 2 6,0 0-22,0 0-17,1 0 39,5-3 6,0-1-45,1 2 56,-2-1-33,-5 4 21,1 0-16,-1 0 17,1 0 11,0 1-17,0-2 23,2 1-40,-1 0-5,2 0 6,5-4 5,-5 4 5,6-3-5,-7 3 0,1 0 11,-1-1-11,0 2 17,0-1-17,1 0-11,-2 0 11,1-1-17,1-1 28,-1 1-11,1-1-11,0 0 11,0 0-5,0 0 21,0 1-16,-1 0-11,1 0 22,-1 1 6,4-2 0,-4 2-23,3-1-5,-5 3 0,-1-1 11,1 1 11,-1-2 0,1 2-22,4-5 11,-2 3 0,4-3 17,-4 1-17,1 0-6,0 0 6,0-1 0,0 1 6,0 0-6,0 1-6,0-1 12,4-1-6,1-1-28,3 0 56,-6 2-17,-2 1 0,-5 3 6,0-1-34,-1 2 17,1-1 6,-1 0 5,1 0 0,-1-1-11,0 1 23,4-3-12,-1 2-22,2-3 0,-3 3-12,0-1 46,0 1-35,0 0 24,-1 0-1,0 0-22,-1 1 22,-1 0 11,2-1-33,-3 1 11,2 0 11,0 0 23,-1 0-45,2 0 11,-1-1 0,0 1 11,1-2-6,0 1 18,-1-1-23,1 0 33,0 0 1,0-1-6,-1 2 6,1-1-12,2-2 0,-2 2 23,1-2-28,-2 2 5,-2 1 1,1 0 33,0 0-45,0 1-22,0-1 28,-2 1-17,0 1 22,0-1-11,1 0 0,-1 0 1,0-1-1,0 0 22,1 0-16,-1 0-34,1 1 29,0-1-12,-1 0-12,1 0 74,-1 0-62,1 0-11,0-1 22,0 1-33,1 0 22,0-1 11,2 1-11,-2-1 11,2 1 0,-3 1 12,0 1-35,0 0 12,-1-1-22,0 1 22,-1 0 22,1 1-22,-1-2 0,1 2-22,0-2 89,2-1-67,-1 2 0,1-3-78,-2 3 89,0-1 11,0 1-22,-1 0 34,0 1-45,0 0 0,0-1 22,-1 2-56,2-2 11,-3 2 90,2-1-44,-1 0-12,0 1-23,1-1 34,-1-1 12,0 1-1,0 0-55,1 0 44,0 0-11,0-1 11,0 1 56,0-1-89,0 1 22,0-1 0,0 0 22,0 0 6,1 0-28,-1 0-28,-1 0 45,1 0 5,0 0 1,0 1-118,0 0 106,-1 0 11,0 1 79,0-1-90,1 0 90,-1 0-79,0 0-5,0 0 6,0 0-23,0-1 61,0 1 1,0 0-23,0-1-17,0 0 18,0 1 55,1-1-56,-1 1 62,0 0-538,0-1 62,-5 4-174,2-1-196,-3 2-163,1 1-161,0-1-292,1 1-672,0 0 2033,0-1 0,1 0 0,1-2 0</inkml:trace>
  <inkml:trace contextRef="#ctx0" brushRef="#br4" timeOffset="232246">433 12907 6456,'0'-5'946,"0"1"583,0 4-1164,0-44-236,0 32-40,1-34-27,0 44-6,2 1 17,0 1 16,1 2 29,0 3-12,2 3-22,0 3-5,0 3-34,0 2-12,0 4-5,-1-1-5,1 2-7,0-1-10,0 0-17,-1 0 5,1-2-5,-1-1-17,0-2-106,2 4 22,-1-6-40,2 2-1080,2 0 246,-3-6 986,2 2 0,-6-9 0,-2-1 0</inkml:trace>
  <inkml:trace contextRef="#ctx0" brushRef="#br4" timeOffset="232519">420 13110 7419,'-3'1'616,"1"0"404,2-1-981,49-45-3344,-30 28 3313,11-9 1,-2 1 2,-13 14 966,-1 0-977,-1 1 542,0 1-548,-3 2 1,0 1 5,-3 0 1831,-1 2-1853,-2 0-29,-1 0-50,-1 2-1047,-1 0 743,0 2 0,-1-1 0</inkml:trace>
  <inkml:trace contextRef="#ctx0" brushRef="#br4" timeOffset="233217">762 12713 6283,'2'-7'492,"-1"2"-363,-1 5 789,0 0-794,-2 4 4,2 1-16,-2 4 168,1 14-207,0-8-17,0 11-3397,0-11 3380,0 1-6,0-1-16,0 0 0,0-2 0,1 1-6,-1-3 11,0 0 3387,1-2-3386,0-2-1,0 0-16,0-3 5,0 0 11,0-2 186,0 0-157,2-2 16,6-7-56,0 2-5,5-7 5,1 1-6,-3 2-10,5-3 5,-6 4 0,0 1 5,0 0-5,0 1 0,-1 0-5,-2 0-1,0 2 6,-1-1-17,0 2-16,-2 1-1,0 0-22,-1 0-17,0 1-11,-1 1-376,-1 0-109,1 0 0,-1 0 0</inkml:trace>
  <inkml:trace contextRef="#ctx0" brushRef="#br4" timeOffset="233568">863 12666 7953,'8'39'56,"-1"-1"0,0-3 0,0-7 560,-3-12-576,0-2-7,1 1 196,0 0-196,0-2 86,-1 2-96,1-2-18,0-1-5,1-1 323,-1-1-311,0-2-7,-2 0 6,2-2 1,-2-1-7,1 0-5,-1-2 11,0 0-11,-1-1-11,-1 0-6,1-1-201,-2-1-570,1 2 0,0-1 0</inkml:trace>
  <inkml:trace contextRef="#ctx0" brushRef="#br4" timeOffset="234400">1102 12636 7470,'-3'-10'201,"2"3"-162,1 7 157,0 0-22,4 1-68,0 2-22,8 4-44,-6 0 83,4 7-50,-5-5 11,2 6-6,-2-3-16,-1 1-12,1 1-11,0 1-5,0 0-12,1 1 1,-1 0-12,1 0-6,12 16-10,8-1 5,-2 0 0,0-8 0,-15-16 0,-2 0 0,0-1 0,-1-1 5,0-1-10,-2 0-1,0-1 12,-2 1 22,-1-2 169,-1 1-153,0-2-10,-2 0-12,0 0-10,-3-1-7,0 0-33,-1 1-17,-1-1-27,1 0-58,-1 0-72,-1 0-83,0-1-908,-2 0 1193,3-1 0,1 0 0,4 1 0</inkml:trace>
  <inkml:trace contextRef="#ctx0" brushRef="#br4" timeOffset="235130">1354 12531 6641,'1'-10'873,"0"2"-654,-1 8 688,0 0-857,4 34 79,-2 1-90,3 14-605,-3-11 588,0-18-315,-1-1 310,1-2-11,-1 0-1,1-3-5,0-2 6,0-2 597,0-2-563,0-4 39,0-1 345,0-2-329,0-1 34,1-6-101,-1 0-11,2-5-1,-2 0-10,1 0-6,1-2 0,-1 0 0,1-1-6,-1 0-5,0 0 6,0-2-7,0 2-4,1-1 4,-1 2-4,1 0 4,0-3 12,0 5 0,0-2 6,-2 7-6,-1 1-2,0 1-16,0 1-29,0 2-129,-1 0 191,2 6 9,0 1 5,3 11-16,-2-5-9,2 7 5,-1-5-12,0 1-4,1 0 10,0 0-2,1-1 4,-1-2 11,1-2 16,0-2 29,-1-3 22,1-2 12,0-2 13,0-2 1,0-2 1,0-3 1,-1-3 0,1-2 11,-1-3-7,-1-1-7,0-1-11,0 0-14,-1-1-7,-2 1-28,0 1-22,0 0-22,-3 0-13,0 2-29,-4 0-262,-5-10 117,3 8-72,-5-8-129,6 10-162,-1 2-2011,-2-3 2557,5 5 0,-1 1 0,4 6 0</inkml:trace>
  <inkml:trace contextRef="#ctx0" brushRef="#br4" timeOffset="235665">1519 12106 7626,'24'-20'148,"0"0"1,13-12-48,-30 41 0,-3-1-6,-1 1-17,0 0 1,-2 1-29,0 1-11,-1 0-5,0 0-6,-1 5-17,0-4 6,-2 3 11,1-5-6,-2-1 6,1-1 0,0 0 0,0-1 12,0-1 27,1-3 17,0 0 28,0-2 85,1 0-203,1-5-16,0 1 5,0-3 0,0 1-11,2 0 6,0 0-12,2 0 12,1 1 4,-1 0 12,2 1 1,0-1 5,0 1 0,2 0-6,-1 0 1,1 0 10,-1 1 1,1 1-1,-1 0 1,0 1 6,-1 0-1,1 1 51,0 3-29,-1 2 7,1 2 4,-2-1 7,-1 0 10,-1 0 85,2 2-73,-2-3 5,0 3 1,-2-4 21,-1 1-16,1-2-11,-4 0-34,1 1-11,-3 1-16,0 0-29,-2 1-67,-4 4 0,3-2-17,-4 3-50,5-3-124,-1 1-207,1 0-677,1 0 1159,0 0 0,3-4 0,1-2 0</inkml:trace>
  <inkml:trace contextRef="#ctx0" brushRef="#br4" timeOffset="236205">1921 12047 6915,'1'-5'605,"-1"0"319,0 5-840,-38 63-1970,26-34 1925,-9 10 0,2 1 28,17-10-11,1 2 520,1-1-543,1 0-22,5 12 6,0-14 0,5 8-6,1-18 6,2-2-17,3-3 0,1-2-11,3-3-12,-1-2-16,2-2-34,-1-2-78,-1-1-123,-2-1-247,0-1-767,-2-2 1288,-2-1 0,-6 1 0,-4 0 0</inkml:trace>
  <inkml:trace contextRef="#ctx0" brushRef="#br4" timeOffset="236711">2142 12150 6613,'1'-6'650,"0"0"-482,-1 6 907,0 0-991,7 6-12,-6-1-10,6 5 5,-7-2-11,0 0-11,-1 1-6,0-2-11,-2 2 17,-1 3-33,0-3-1,-1 4-11,0 0 6,2-3-6,-1 3 11,3-5-5,-1 1-1,2-1 6,0 2-5,0-3 5,0 0 6,1-3 50,1-3 12,2 0-51,-1-1 0,0 0 16,1-3-32,-1 1-7,2-3-5,-1 0-5,1 0 10,2-1 1,1 0-12,2-2 6,0-1 0,2 0 0,0-1 0,1 1 6,1-1-6,-1 1 5,0-1-10,-2 1-1,0 0-3386,-1 2 3381,0-1 0,-1 2 0,-1 1-12,0-1-10,-2 2-23,0 0-34,-1 0 3100,0 1-3368,-2 0-230,0 2 211,-3 0 0,0 1 0</inkml:trace>
  <inkml:trace contextRef="#ctx0" brushRef="#br4" timeOffset="236957">2257 12069 9643,'13'46'-6,"0"-1"1,-1-4-1,-2-6-139,1-9 10,-3-7-83,3 4-992,2-7 1210,-3-4 0,0-4 0,-4-4 0</inkml:trace>
  <inkml:trace contextRef="#ctx0" brushRef="#br4" timeOffset="237186">2481 12068 5681,'0'-4'358,"0"0"695,0 4-1137,49-39-1300,-29 26 1263,9-9 1,1 1-427,-7 11 0,-11 6 0,1-1 0</inkml:trace>
  <inkml:trace contextRef="#ctx0" brushRef="#br4" timeOffset="237685">2694 11872 6815,'-1'9'352,"0"-3"-223,1-6 218,0 0-280,-1 56 23,1-26-633,-1 4 1,1-1 581,1-10 262,1-9-278,1-1 5,2-4 16,0-2 12,1-2 17,0-2 851,1-2-812,2-6-73,-3 0 1,3-4-12,-4 0-6,1-1-5,-1 0-17,1-1 5,-1 1 1,0 0-6,0-1 0,-1 1 6,3-4-6,-2 4 0,1-3 0,-2 6 0,0 1-12,-2 1-94,3 1 11,-2 2 84,0 2 44,-1 7-10,0 0 5,0 5 11,1 4-17,1-3-5,0 4 11,1-5 0,0 0 0,1-2 11,1-1 23,2-3 33,0-1 34,1-2 16,1-2 24,0-3-1,-1-2-5,1-2-12,-1-2-17,-1-3-11,0-1-5,-2-2 0,0 0-6,-2-2 78,0-14-179,-4 10-22,-1-10-17,-4 15-11,0 0-17,-2 1-17,-1 0-28,0 1-39,0-1-78,0 1-90,0-1-186,0 1-335,2-1-1293,0 2 2122,2 3 0,1 4 0,1 2 0</inkml:trace>
  <inkml:trace contextRef="#ctx0" brushRef="#br4" timeOffset="238007">2900 11587 8144,'28'4'103,"1"1"1,16 8 572,-43 1-625,-2 0 195,-2 1-213,0-4 106,-3-1-105,0 1 298,1-1-310,-1-1-5,1-1 5,0-2-11,2 0-5,0-3 5,1 0 17,1-2 191,0 0-163,3-1-28,0-2-23,5-1-16,-1-2-23,1 0-22,0 0-28,1 0-39,1 0-62,0 0-95,-1 0-134,1 1-208,-2 0-504,0 0 278,-2 0 0,-2 2 0,-2 0 0</inkml:trace>
  <inkml:trace contextRef="#ctx0" brushRef="#br4" timeOffset="238260">3049 11402 7442,'5'-2'504,"-2"1"1344,-3 1-1685,52 43-2118,-33-23 1994,12 7 1,-2 1 16,-13-8-23,-1 1 622,0 3-644,-1 0-22,-2 2-460,-1 1 410,-4 2-40,0 2-45,-3 1-83,-1 1-325,-2 1 27,-1-1-649,0-1 1176,0-5 0,0-12 0,0-5 0</inkml:trace>
  <inkml:trace contextRef="#ctx0" brushRef="#br4" timeOffset="242114">2900 14899 6025,'0'-8'437,"1"2"-370,-1 6-117,0 0 33,4-6 34,-3 4 5,4-3 12,-5 5 397,0 0-414,3 0-1,-3 0 376,3 0-336,-2 0 140,0 0-168,1 0-5,-1 0 77,1 0-49,0 0-23,-1 0 285,1 0-167,-1 0 16,0 0-156,1 0-6,-1 0-6,1 0-10,0 0 27,1 0 28,2 3-22,-1 0 0,1 2-12,-1-1 12,1 0-11,-1 0 10,0 1-4,1-1 4,1 0 7,0 1-6,0 0 16,1 0-5,1 0 0,0 1 11,0 0 1,2 1-1,-1-1-6,3 1 1,0-1 34,8 2-46,-3-1 1,5 2-1,3 1-11,-6-1 1,6 2 16,-6-1 0,0-1 11,0 0 0,-1 0 0,-1-2-5,-2 0-6,-1-1 0,-1 1-17,0-1 17,-2 0-6,0 0 1,0 0-12,-1-1 6,0 0 0,0 0 5,0-1 6,-1 0-11,0 1 5,0-1 1,-1 1 5,1-1-12,0 0 24,6 2-24,-4-2 1,3 0 6,7 2-1,-4-2-5,4 1 16,-7-1-5,-5-2 0,0 0-11,0 0 11,1-1-17,0 2 6,1-1-6,-1 0-5,2 0 5,5 2 0,-5-2-11,5 2 6,-6-1 11,-1 0-12,2 0 18,-2 0-6,1 0-6,-1 0 11,0-1 12,0 1-6,-2 0 0,1-1 11,3 2-5,-3-2-6,3 2 0,-3-2-6,-1 0 0,1 0 6,-1 0 0,2 1 12,0-1-1,-1 0 6,2 1-12,-2 0 6,1 0-5,0-1-12,0 0 6,-1 1 12,0-1-7,0 1 6,0-1 1,0 0-12,-1 1 16,2-1 40,3 1-39,-3-2-6,3 1 6,-3-1-11,0 0 16,2 1-16,-1-1-1,1 0 12,1 0-11,-2 0-6,2 0-11,0 0 5,-1-1 0,6 1 6,-5-1 0,4 1 6,-6-1-17,1 0 33,4 0-5,-4 2-17,4-1 6,-5 2-1,1 0 29,5 1-40,-4-1 17,3 1-11,-4-1-16,1 0 10,0 0-16,0 1 10,0 1 18,0 0 11,1 1-12,-1 0 7,0-1-7,0 0 23,0 0-11,0-1 0,0 0 0,0-1-6,0 0 6,0-1 0,1-1-6,-1-1-11,1 1-5,-2-2 5,1 1 0,-1-1 5,1 0-10,-1-1-7,0-1 29,0 0-11,0 0 39,0-1-6,0-1-39,0 1 33,1-2-10,8-4-23,-5 1-28,5-3 28,-6 2-28,1-1 0,-1 0 5,-1 0-5,0 1 0,-1 0 23,-2 0-6,0 0-1,-2 0 40,0 0-44,-1 0-7,-1 1 18,-1-1-51,0 2 56,-1-1-28,0 1 0,-1 0 5,-1 1 18,0-1-23,-1 0 0,-1 1 16,1-1-16,-1 1 6,0 0-6,1-2 0,-1 0-6,1-1 12,1 0 5,-1-2 6,1 0-6,0-1-22,-1 1-23,2-6 40,-2 5-6,1-3-6,-2 5 6,0 0 0,0 1 0,-1-2 0,1 2 17,-1-1 11,2-7-17,-2 6-3403,1-5 3392,-1 7 0,0 0 17,0-1-17,0 0 0,1 0-11,-1 0-6,1-1 17,1-1 0,-1 1 3409,2-7-3415,0 4 23,0-3-6,-1 6 12,1 0-1,-1 2-22,0 0 11,1 0 1,-1 0-12,1 1 0,-1 0 11,0 0-22,1 1 22,-1 1-11,1 0 5,-1-1 18,1 1-1,-1-1 45,0 0-5,1 1 11,-1-1-40,0 0-10,-1 0-1,1-2-22,0 1 34,0-2-34,-1 0 11,1-4-5,-1 3-6,1-3 22,1-2-22,-2 6 22,1-6 23,-1 6-45,0 4 0,0-4-22,0 5 33,0-1 0,1-7-11,0 2-22,2-8 33,-1 7 11,-1-1 18,0 6-40,-1-1 22,1 1-22,-1 0 0,0 1 11,0 0-11,1 1 11,-1 0-22,0 1 45,0 2-23,0 0 0,0 1 12,-1 0-23,0 0 72,1 1-21,-1 0-40,0-1 11,1 1 18,0-2-18,0 1-22,-1-1 17,1 0 16,0 0-5,0-1-16,0 1 10,0-1 28,1 1 12,-1 0 78,0-1-17,0 0-50,1 1-28,-1 1 11,-1 0-2246,0 1-588,-4 10 912,1-3 1866,-6 8 0,5-10 0,0 0 0</inkml:trace>
  <inkml:trace contextRef="#ctx0" brushRef="#br4" timeOffset="243322">701 13845 6176,'-8'2'818,"2"0"-583,6-2 1316,0 0-1361,-4-9-4,7 5-12,-1-8 16,8 6-33,2-1 0,1-2-23,1 1-22,2-2-6,1-1-22,2 0-22,0-1-6,1 0-6,-1 0-5,0 0 6,0 0-18,-3 2-27,-2-1 5,-1 1-5,-2 2-18,-2 0-16,-1 2-22,-2 0-51,-2 2-39,-1 1-22,0 2-23,-1 1-509,-1 0 32,0 2-659,-1 1 1321,1 1 0,-1-1 0,0-1 0</inkml:trace>
  <inkml:trace contextRef="#ctx0" brushRef="#br4" timeOffset="243656">1258 13374 6640,'-14'34'41,"-1"-1"0,2-2 0,2-5-7,7-10 16,1-1 29,0 0 5,0-3 698,2-1-698,0-2 239,0-1-234,1-2 137,0-2-108,2-2 384,0-1-390,3 0-17,2-1-22,1-2-23,3-2 6,9-5-56,-2 0-6,5-2-16,-6 1-17,-2 2-17,0-1-17,-2 1-22,-1-1-51,-3 2-62,0 0-100,-3 2-140,-1 0-380,-2 2 828,-1-1 0,-1 2 0,-1 1 0</inkml:trace>
  <inkml:trace contextRef="#ctx0" brushRef="#br4" timeOffset="243858">1258 13374 7285,'14'55'11,"0"-1"0,-1-3 0,-1-12-28,-2-23 766,-1-2-794,1 1 307,-1 0-374,1-1 94,-1-1-301,-1-1 223,0-2-1219,0-1 1315,-2-2 0,-2-3 0,-2-2 0</inkml:trace>
  <inkml:trace contextRef="#ctx0" brushRef="#br4" timeOffset="244198">1527 13402 6921,'2'-4'403,"0"2"1266,-2 2-1607,17 43-1566,-9-25 1526,13 34-5,-14-38-6,1 1 485,3 3-496,-2-5 5,2 3 256,-1-4-261,-4-4 0,1 2 28,-4-5 810,-2 0-799,0-1-5,-3 1-12,0-1-5,-4 1-17,-1 1-6,-2 0-55,-6 3-1,1-2-67,-3 2-101,3-3-145,1-1-281,1-1-1051,2-2 1707,3-1 0,3 0 0,2-1 0</inkml:trace>
  <inkml:trace contextRef="#ctx0" brushRef="#br4" timeOffset="244741">1626 13292 6675,'5'-1'638,"-1"0"616,-4 1-1243,12 57-519,-9-38 513,4 13 1,-1-2 174,-3-21-130,0-2 117,0-3-78,0-2-5,1-3-16,1-2 240,-1-3-246,1-3-12,0-1 1,0-2-7,-1 0-3413,-1-2 3374,0 1 1,0-1-17,0 2 11,-1 0 0,0 1 0,-1 2 5,1 1 3382,-1 1-3393,0 1-22,0 1 0,0 1 0,0 1-5,-1 2-63,1 1 85,2 1 6,-1 1 16,1 3 6,-1 0-1,1 3 1,-1 0-6,1 2 1,0 1-12,0 1 5,1 0 1,0-1 5,1 1-5,-1-1 10,2 0 1,-2-2 0,2 0 11,-1-3 17,0-1 28,0-2 33,-1-1 12,1-2-23,-1-1 0,1-3-17,0-3-10,0-3-1,0 0-11,0-2 5,1-8-38,-2 4-6,1-4-6,-4 5 0,0 1-22,-1 0 5,-2 0-11,-2 2-5,-2-1 0,-1 1-34,-6-2 5,2 4-10,-3-1-40,5 6-50,0 2-68,1 2-83,0 0-186,2 1-447,0 1 935,1 0 0,3 0 0,0 0 0</inkml:trace>
  <inkml:trace contextRef="#ctx0" brushRef="#br4" timeOffset="245172">1770 13011 8679,'25'-16'78,"-1"-1"1,16-9-23,-34 30-6,-2 1 12,0 1 0,-1 0-11,-1 1-1,0 2-16,-1-1-6,-1 1 0,0-1-11,0 2-6,0-2-6,0 0 7,0-1-7,0-2 23,0-1-11,0-2 325,0-1-326,4-5-4,-1 1-1,4-4-11,-2 2 0,0-1 5,2 1 1,-1-1 5,1 2 6,1-1-6,0 1 0,-1 1 6,0 0 6,-1 0-7,0 2 7,-1 1 5,1 0-6,-1 1 12,0 2-6,-1 1 0,0 1 0,-1 1 50,-1 5-27,-1-2-18,-4 4-10,0-3-46,-5 2-27,-3 1-40,-2 1-39,-2 1-61,0 0-84,-1 0-186,2-1-464,2-1-1193,2-3 2117,3-1 0,4-5 0,1-2 0</inkml:trace>
  <inkml:trace contextRef="#ctx0" brushRef="#br4" timeOffset="245482">2059 12910 7296,'2'-3'706,"-1"0"1053,-1 3-1664,-3 61-2938,2-37 2860,0 13 0,-1-2 5,3-15 853,1 0-869,2-2 0,2-2 474,2-1-474,2-2 0,2-3-6,2-2-34,12-3-22,-5-2-28,9-3-45,-9-4 1543,0-1-1660,0-2-158,-3-1-307,-1-2-1316,-4 2 1179,-2 1 0,-5 3 0,-3 2 0</inkml:trace>
  <inkml:trace contextRef="#ctx0" brushRef="#br4" timeOffset="245766">2357 12873 7442,'0'-3'935,"0"0"438,0 3-1329,-6 50-648,4-31 621,-2 10 0,1 0 224,2-15-213,0 0 106,1-2-106,0-2 28,1-3 28,3-1 358,1-2-319,1-2-33,3-1-23,0-3-28,3-2-28,1-4-22,2-2-23,2-2-27,0 0-46,0 0-27,0 0-28,-2-1-23,-1 2-56,-3 0-61,-2 0-142,-2 1-228,-2 1-537,-2 1 1209,-1 0 0,-1 4 0,0 1 0</inkml:trace>
  <inkml:trace contextRef="#ctx0" brushRef="#br4" timeOffset="245947">2420 12822 9364,'10'43'61,"0"0"1,0-3 0,-1-6-51,-2-12-17,1 1 150,0-1-223,0 0-38,1-1 18,1-1-512,4 3 6,-3-7-517,3 1 1122,-6-9 0,-4-5 0,-1-1 0</inkml:trace>
  <inkml:trace contextRef="#ctx0" brushRef="#br4" timeOffset="246155">2645 12889 7834,'-5'-1'481,"0"-1"-766,5 2-214,29-24 499,-18 16 0,20-17 0,-28 23 0</inkml:trace>
  <inkml:trace contextRef="#ctx0" brushRef="#br4" timeOffset="246631">2818 12574 7425,'2'6'218,"-2"-2"342,0-4-515,3 60-3743,-2-39 3706,1 13 1,0-2 8,-1-19 1068,0-2-1069,0-1 18,1-3 617,0 0-556,0-3 23,0-1 5,1-2 2102,2-3-2191,-1-1-1,1-2-15,0-3 4,-1 1-10,0-3-1,-1 1 0,2-1 0,-2-1-5,0 1-1,0-1 1,0 0 5,-1 0 0,1 1 1,-2 1-7,1 2 1,-1 0-1,1 4-10,-2 0-18,1 1-72,0 2 50,1 0 17,-1 0 39,1 2 11,0 1 1,1 3 0,0 1-6,0 1-1,1 0-10,-1 1 0,1-1 5,0 0-6,0 0 12,0-2 6,1 1 5,-1-2 28,1-1 28,1-2 39,-1-1 17,0 0 129,1-4-174,-1-1 62,1-8-90,-2 2-22,-1-4-23,-2 4-5,0-2-12,-1 1-49,-1-6-91,-2 2-5,-1-1-123,-1 3-191,1 4-414,-1 0 868,-1-1 0,3 5 0,1 0 0</inkml:trace>
  <inkml:trace contextRef="#ctx0" brushRef="#br4" timeOffset="246900">3008 12295 4327,'29'37'100,"-7"-5"-88,-23-19-7,-2 0 1670,0 0-1658,1-2-2449,-1-3 2471,1-1 1019,1-2-980,0-2 955,1-1-719,0-2-98,3-3-188,0 0 3375,2-3-3454,4-2-111,1 0-241,5-3 16,-3 2-291,-1 3-996,-4 3 1674,-2 0 0,-2 1 0,-2 1 0</inkml:trace>
  <inkml:trace contextRef="#ctx0" brushRef="#br4" timeOffset="247150">3012 12294 4430,'45'-22'213,"0"0"0,-3 0 0,-9 11-39,-24 24 1194,1 1-1245,0 2-28,0-1-28,0 2-5,0 1-40,0 0 875,3 10-970,-5-6-56,2 8-78,-7-8-345,-1 10-825,-4-8 878,-1 4 0,0-17 1,0-4-1</inkml:trace>
  <inkml:trace contextRef="#ctx0" brushRef="#br4" timeOffset="250100">1000 14058 7315,'18'7'628,"1"-10"-516,-11-10 0,4-8 591,-2 1-614,1-4-27,2-4 11,1-4-276,2-3 262,-4 6 0,1-3-1039,3-4 0,-1-2 997,1 1 0,0-3-4,-2 4 0,2-1 0,-2 1-11,0 2 1,0-2-3,3-5 0,1-4 0,-1 3-8,-1 1 0,-1 1 0,-1 6 1,0-2-1,2-2-5,5-10 0,1-3 0,-1 4-1068,0 2 0,-1 0 1075,2-1 1,1-3-1,-2 6-5,-5 9 0,0 3-302,-1 2 1,0-1 306,-1 2 1,0 0-4,0 2 1,-1 1-3,12-23-1377,-3 4 1377,-2 6 11,-3 4 975,-5 7-964,-3 6 1929,-4 6-1963,-3 5 782,-1 4-815,-1 4 3280,0 1-3252,-2 4-11,0 3 17,-2 2-6,1 2-6,1-3-50,1 1-95,0-1-158,0 1-217,-1 0-482,1 0 1036,-1-1 0,0-3 0,1-1 0</inkml:trace>
  <inkml:trace contextRef="#ctx0" brushRef="#br4" timeOffset="250482">1523 12371 6148,'-7'0'493,"2"0"-364,5 0 464,0 0-548,2 9-22,-1-5-1,3 8-5,-3-8 11,0 1-21,0 0 23,-1 0-11,1-1 6,-1-1-6,0-1 12,0 0 101,0-1-18,0 1-79,0 1-35,0 1-16,0 2-29,0 1-33,0 0-51,0 2-72,0 1-158,0 1-296,0-1 655,1 0 0,-1-4 0,1-3 0</inkml:trace>
  <inkml:trace contextRef="#ctx0" brushRef="#br4" timeOffset="251026">1520 13176 8310,'3'-30'224,"1"1"0,4-21-84,-1 34-22,1-1-12,2-2 1,2-2-12,1-2-28,2-1 28,11-15-67,-5 7 0,10-13-9,-7 6 1,1-1-1836,-9 14 1,0-1 1820,11-17 1,-2 1-6,0-6 150,-2 0-144,-1 0-18,-2 0 1,-1 0 0,-1 1-6,-1-1 6,0 2 5,-6 15 1,-1-1-12,6-15 8,-3 9 1,-1-1-3,2-4 14,-5 15 0,-1 1 13,4-9-4,-1 3 437,1 3-427,-2 5 6,8-9-28,-6 14 0,5-7-5,-7 16-1,0 1 94,4-1-88,-2 2 1885,1 0-1896,-3 4 1025,-1 2-1014,-1 1 521,-1 0-550,-2 2-16,0 0-24,-2 1 10,0 0-61,-1 0 67,-1 1-13,0 1-21,-2 3-44,0 0-37,-2 1-72,0 0-61,0-1-89,0-1-173,1-2-580,0 0 1142,1-1 1,0-1 0</inkml:trace>
  <inkml:trace contextRef="#ctx0" brushRef="#br4" timeOffset="251415">1904 11778 6538,'19'-30'199,"1"0"1,7-6 0,0 7 23,-1 11-68,16-11-49,-16 14-41,0-1 696,1 2-736,0 2 994,-2 1-966,15 0-100,-15 5 455,9 0-509,-20 6-24,-2 2 1028,0 4-1100,-4 1 598,0 4-634,-5-1 127,-2 1 62,-1 3 30,-2 2 83,-3 2 39,-4 2 118,-1 1 61,-2 1 18,1-1-83,-1 0-42,2-1-45,0-4-37,2-1-234,2-2 198,0-3-24,2 0 193,1-2-63,1-1-68,1-2-90,1-1-125,0-3-161,0 1 0,0-2 0</inkml:trace>
  <inkml:trace contextRef="#ctx0" brushRef="#br4" timeOffset="251964">2380 11041 14224,'-11'42'-29,"0"0"0,0-3 0,5-5-243,10-9-485,1 1 259,0-2 168,1 0 72,1-2 22,1-2 340,0-2-720,2-2 7,0-4 358,2-1 177,0-4 157,0-1 150,0-2 479,1-2-89,1-2 191,0-2 279,1-2 76,17-13 42,-10 4-98,13-10-82,-16 7-93,5-9-389,-5 3 249,3-6-644,-6-2-249,-6 6-349,1-7-95,-7 8-194,-1 1-11,-2-1 46,-1 2 15,-3 0-86,0 2 108,-4 1-117,-1 2-83,-10-3 191,2 6 239,-8-1 220,4 7 252,-2 3 266,-2 1 109,-1 1 266,0 2 133,0 2 90,1 1-110,-10 5-281,11-2 63,-6 3-93,13-1-4,2-1 12,3 1 23,4 2-454,3 0-93,3 4-592,2 0-964,4 4 1353,3 3 0,-3-9 1,0 0-1</inkml:trace>
  <inkml:trace contextRef="#ctx0" brushRef="#br4" timeOffset="256589">6550 16900 7470,'-41'28'274,"7"-6"-179,29-20 17,-1-1 17,0 0 5,-1 0 6,1 2 0,-1-1 12,1 2 10,0 0 348,-3 2-325,4-2-11,-1 2 117,4-5 280,2 0-324,5-2-46,1-3 146,13-8-134,7-8-146,1-2-1244,7-5 1166,-8 7-11,2 0-51,-2 2-22,-1 3-57,-3 2-68,-2 3-27,-3 2-66,-3 4-96,-3 3-123,-2 1-236,-1 2 768,-3 3 0,-2 1 0,-2-2 0,0 0 0</inkml:trace>
  <inkml:trace contextRef="#ctx0" brushRef="#br4" timeOffset="256830">6481 17186 7677,'0'6'1176,"-1"-1"-503,1-5-343,49-35-4075,-27 20 3873,9-7 1,0-1 56,-9 7 1082,1-1-1178,-3 1 611,0 4-700,-3 1 5,-2 3-21,-1 2-18,-4 2 2267,-1 1-2334,-2 2-22,-1 0-12,-2 1-21,0 0-40,-1 0-51,-1 0-117,0 0-208,0 0-391,0 0 963,0 1 0,-1-1 0,0 0 0</inkml:trace>
  <inkml:trace contextRef="#ctx0" brushRef="#br4" timeOffset="257810">8115 15704 9962,'42'-22'471,"-4"1"-404,-18 8 0,2 0-22,0-2 17,2 0-649,0 0 627,0 0-18,-1 1 0,-2 1-5,-3 3 185,-3 1-207,-2 3 82,-4 2-116,-1 1 0,-4 1 11,0 2 211,-3 0-300,0 0-7,-4 2-139,0 0-235,-3 1-421,2-1 919,0 0 0,3-2 0,-1 1 0</inkml:trace>
  <inkml:trace contextRef="#ctx0" brushRef="#br4" timeOffset="258408">8687 15180 9050,'-1'3'560,"0"-1"-476,1 15 5,0-4-22,0 2 1,0-1 4,0 1 40,-1 8-44,-1-7-12,0 8-12,-1-9 1,0 2 39,-1 5-28,1-6 6,-1 4 61,0-5-17,2-4-50,0-2 23,1-5 173,1-3-191,6-4-27,-1-1-17,6-3-17,1 0 0,0-1 0,2 0 0,0-1-6,2 0-22,9-4-5,-6 3-12,7-2-34,-9 5-16,0 1-28,-1 1-45,-2 1-34,-1 0-50,-2 1-89,-2 1-124,0 0-157,-3 1-1674,0 3 2296,-3-1 0,-1 1 0,-2-2 0</inkml:trace>
  <inkml:trace contextRef="#ctx0" brushRef="#br4" timeOffset="258677">8757 15139 7775,'27'45'172,"0"0"0,-2-3 0,-5-6-32,-12-8 0,0 0 823,-1 0-868,0 0-39,0 0 17,0-2-29,1-2 671,0-1-726,4 6-67,-3-8 326,1 3-450,-4-10 779,-1-2-907,-2-2 294,0-2-479,-2-2-45,1-2-281,-2-2 350,0-1 0,0-1 0</inkml:trace>
  <inkml:trace contextRef="#ctx0" brushRef="#br4" timeOffset="259181">8989 15133 8231,'5'-4'711,"-2"1"673,-3 3-1350,36 56-2055,-25-35 2024,9 12 0,-1-1-3,-14-17 186,0 0-181,0-2 427,0-2-432,-1-1-17,0-2 17,-1-2 1073,0-3-1006,-1-2 381,1 0-414,-1-4-51,0-2-39,2-4 6,-1-2-6,1-3 0,0-2-6,0 0 6,0-2 6,0 1 16,0 0 12,0 0 10,0 1 12,0 1 6,0 2 16,-1 2-22,1-1-16,-1 5-18,0 0 0,-1 4 6,0 2 6,0 1 5,0 0 28,1 2 1,0 1 4,0 3 24,0 1-7,0 1 23,-1 2-5,0 0 21,0 1-21,1 1 44,2 4-61,1-4 5,1 3 6,0-7 22,1-2 6,1-1 50,0-4 0,1-1-5,-1-4-6,1-1-28,-1-6-12,-1-1-10,0-2 11,-1-1-23,-1-1 6,-3 0 6,-1 0-34,-1 0 0,-1 1-23,-2 1-27,0 0-17,-3 0-34,-1 0-61,-2 0-96,0 1-106,-1-2-157,-2 1-201,-1-1 694,-7-10 0,11 14 0,-5-5 0</inkml:trace>
  <inkml:trace contextRef="#ctx0" brushRef="#br4" timeOffset="259518">9235 14616 10534,'31'5'56,"1"-1"0,18 7-28,-47 5 39,-1 14-39,-3-11-6,-1 11 6,-3-15-5,0-2-18,-1-1 18,0-1-12,-1-2 6,0-2 16,2-2 23,0-2 11,1-1 23,1-1 22,2-4-90,3-1-5,1-3 11,2-1-22,1-1-1,2-1-16,2-1 0,0 1-11,2-1-6,1 0-40,1 1-27,0 0-39,0 1-57,1 0-27,-1 1-56,-1 2-1883,10-1-33,-10 3 2190,5 0 0,-14 4 0,-2 0 0</inkml:trace>
  <inkml:trace contextRef="#ctx0" brushRef="#br4" timeOffset="259960">9676 15001 11346,'39'-21'266,"0"0"1,-3 2 0,-4 2 143,0-1-1249,-7 5 1052,6-5-56,-10 7-29,-2 0 351,5 0-468,-7 5-56,2 0 6,-9 3-39,-3 3 142,-2-1-170,-2 1-23,-1 0-28,-2 1 498,0 1-616,-1 1-95,-2 1-83,-1 0-147,-1 1-262,1-1 862,-3 2 0,4-3 0,-2 0 0</inkml:trace>
  <inkml:trace contextRef="#ctx0" brushRef="#br4" timeOffset="260397">10189 14615 8231,'0'-8'1020,"0"1"-589,0 7 1389,0 0-1736,9 26-22,-1-2-34,6 15 28,-1-1-22,-3-6-591,1 0 573,-2-1 12,-3-9-323,0-1 295,-1 1 28,0-1-17,2 8-11,-1-1 17,0-1 565,-2-6-504,-3-5 288,-1-6-344,-2 1-27,-6-3-124,-7-1-17,-1 0 12,-4 0-34,4-4-34,-1 0-106,0-2-151,-1 1-218,1-2-467,1 0-1297,3 0 2441,2-2 0,6 2 0,2-1 0</inkml:trace>
  <inkml:trace contextRef="#ctx0" brushRef="#br4" timeOffset="261284">10358 14559 6871,'1'2'1142,"1"1"1099,-2-3-2029,20 55-2240,-12-35 2100,4 12 1,-1-1 39,-6-16 631,0-1-692,0-1 335,0 0-363,0-2-23,-1 1 5,0-2-10,-1-1-29,0-1 1180,-1-3-1158,-1-1 46,0-2 67,1-2-73,-1-3-45,2-2-17,1-4-5,0-2 0,2-2 5,-1-2 1,2 0-6,0-1-6,0 0-6,0 0 7,1 0 21,-1 2 12,0 2 5,-2 2-27,2-2-34,-3 6 39,0-1 16,-2 7 18,-2 1 11,1 2 11,0 1 0,0 3 11,1 0 0,-1 3 17,2 0-5,-1 1-1,2 2-11,0-1 101,8 10-101,-3-9-16,6 5 10,-4-11 12,0-1 39,0-3 28,2-2 17,-1-2 33,1-3-5,-1-4 22,0-3 23,-1-4 465,9-26-538,-11 18-40,5-19-16,-13 20-218,-7 2-12,0 0-17,-7 4 6,1 7-11,-2 0-34,0 1-62,1-1-89,0 1-95,2 0-163,0 1 622,0-6 0,6 7 0,-2-3 0</inkml:trace>
  <inkml:trace contextRef="#ctx0" brushRef="#br4" timeOffset="261566">11028 14153 7817,'0'-8'2532,"0"1"-2213,0 7 34,-46 56 33,29-27 8,-3 8 0,-4 10 0,6-5-285,11-9 1,3 0-1213,-5 21 1,2 0 1110,7-24 1,0-2-43,4 22-721,3-20 710,5-2-412,1-5 413,5-5-12,1-3-6,2-4-67,1-4-465,10-3 0,-8-2-408,7-4-1009,-13-2 2011,1-4 0,-10 3 0,0 1 0</inkml:trace>
  <inkml:trace contextRef="#ctx0" brushRef="#br4" timeOffset="261927">11185 14341 6207,'-6'37'209,"1"0"0,0-2 0,2-7-75,1-12-55,0-1 1964,0-1-2020,0 0 800,-1-1-801,1-1-11,-1-2 40,1-2 367,0-1-396,1-3 1446,1-2-1468,2-2 22,6-3-33,0-1-17,8-4 0,-1-1 11,3 0-16,1-1-6,1 0 11,0 0 0,1 0-12,-1-1-21,1 1-90,-1 0-68,0 1-3492,-1 0 3246,-2 2-218,-2 0-326,-2 2-828,-3 2 1837,-3 0 0,-3 2 0,-2-1 0</inkml:trace>
  <inkml:trace contextRef="#ctx0" brushRef="#br4" timeOffset="262149">11287 14302 8153,'4'0'1115,"-1"0"425,-3 0-1019,17 53-3108,-10-29 2800,3 10 0,0-1 140,-4-7-33,-1 0-675,2 0 517,-1 0-72,0-1-68,1-1-83,0-2-96,1-1 141,0-1-376,0-3-130,0-1-139,0-4-324,0-2-892,-1-4-1914,0-2 3791,-2-2 0,-1-1 0,-3-1 0</inkml:trace>
  <inkml:trace contextRef="#ctx0" brushRef="#br4" timeOffset="262409">11510 14376 7026,'5'-2'858,"-2"0"2204,-3 2-2883,61-40-218,-36 26-501,12-9 0,-1 1 327,-13 12 323,0 1-547,0 2-162,0-1 157,-3 1 442,7-1 0,-14 4 0,3-1 0</inkml:trace>
  <inkml:trace contextRef="#ctx0" brushRef="#br4" timeOffset="262926">11949 14129 5885,'-9'41'142,"1"0"0,1-3 0,1-8 2043,6-16-1972,3 9-163,0-10-11,2 7 23,0-13 0,-1-2 893,2-2-865,0-1 479,0-2-474,2-1 1538,-1-2-1616,1-2-5,-1-3-12,1 0 11,-1-2-11,0 0-40,0-1 1,0 1-3404,0-1 3399,0 0 4,-1 0 12,1 1 6,-2 0-6,1 1 39,-1 1-22,-1 1 3403,0 2-3392,-1 2-28,0 1 22,-1 1 1,1 1-6,-2 0 22,1 2 17,0 2 17,0 1 11,-1 2 50,2 5-50,-1-2 29,2 9-29,-1-5 140,7 19-157,-4-17 28,5 11 23,-3-18 61,1-2 207,4-2-162,-2-3-45,3-2-11,-5-5 12,1-2-35,-2-3 79,2-8-73,-1-4-100,-1 0-12,-5 1-11,-2 7-45,-1 0-22,-3-1-39,-1 1-85,-3-1-22,-1 0-44,-2-1-6,-1 0-6,0 0-1636,-13-19 1099,11 17-331,-6-12 1137,14 21 0,3 5 0,0 0 0</inkml:trace>
  <inkml:trace contextRef="#ctx0" brushRef="#br4" timeOffset="263243">12255 13821 10592,'29'6'142,"0"-1"1,18 8-76,-46 1 290,0 2-262,-3 0-39,-1 1-4089,-2-2 4061,-2 1 870,0-2-882,-1-1 97,0-1-101,-1-1 4,2-1 52,-2-2-1,4-3 3375,1-1-3228,4-4-147,6-3-45,0 0-5,6-4-34,0 1-5,0 0-74,2 1-38,2-1-46,-1 1-105,2 0-46,-1 0-111,1 1-107,-1-1-140,0 0-191,-1 0-368,-1 0 1248,-3 1 0,-5 1 0,-2 1 0</inkml:trace>
  <inkml:trace contextRef="#ctx0" brushRef="#br4" timeOffset="263473">12490 13664 8273,'21'32'298,"0"0"0,0 0 0,8 13 0,-7-5-79,-14-1-68,-1 2-146,-5-11 1,0 1-79,0 16-14,-3-16 1,0-1-211,-3 13 941,-4-3-1327,-2 0-146,-4-2-532,-3-1 208,-3 0-477,-2-2 1630,-5 4 0,13-19 0,0-2 0</inkml:trace>
  <inkml:trace contextRef="#ctx0" brushRef="#br4" timeOffset="264399">8678 16304 6092,'-4'2'756,"1"-1"1327,3-1-2004,41-29-1252,-25 20 1212,9-7 0,0 1 45,-12 12 6,2-1 5,1 0 6,1 0-6,3-2 17,1-1 6,3-2 5,4-2-126,3-2 137,4-3 1,5-3 35,-8 3 1,2-2-1430,-7 5 0,1-1 1368,10-6 0,0 0-14,-8 5 1,-1 0-467,0-1 1,2-1 529,16-8 1,1 0-84,-10 5 0,-1 0-285,-3 3 0,1-1 1,-2 1 297,5-2 1,-1 1-484,2-1 1,0-1 482,2 0 1,0-1 10,-1 1 1,4-2 26,-3 2 0,3-2 0,-1 0-49,7-2 1,2 0-7,-10 4 1,5-3 0,1 1 0,-5 2 92,-5 3 0,-3 1 0,2 0-137,11-5 0,1-2 0,-2 2 2,5-2 1,-3 2-3,1-2 0,-1 1-330,1 0 1,-1 1 318,-1-1 0,1 0-6,-1 1 0,-1 0 8,0 0 1,0 0-20,-2 0 0,1 1 50,-2 0 1,-1 0 5,1 1 0,-1 0 5,-2 0 1,1 1-6,-1 1 0,0-1-34,-1 2 1,-1 0 2,-1 0 1,0 1-7,-2 1 1,-1 1 30,-1 0 1,-1 1 78,-2 1 1,-1 1-66,-2 0 0,0 1-328,23-8 348,-4 1-11,-6 2 1022,-5 2-1056,-4 1-67,-6 2 56,-6 1 0,-4 3 1684,-5 1-1656,-4 2 1025,-3 0-1053,-2 1 3166,-1 1-3463,-7 0 125,3 0-24,-5 0-107,5 0-21,-1 0-1272,-1 0 850,2 0-133,-2 0-140,2 0-348,-1 1 1339,-2 1 0,3 0 0,0 0 0</inkml:trace>
  <inkml:trace contextRef="#ctx0" brushRef="#br4" timeOffset="265925">8642 16559 7593,'1'-4'157,"-1"1"823,0 3-638,16 62-236,-9-33-1737,3 10 1,0 0 1680,-3-9-5,0 0 455,0-2-472,-1 1-12,1-2-10,-2-1-17,0-1-17,0 0 0,-1-3-53,1-1 8,-1-3-50,0-2-108,0-2 2390,0-4-2780,-1-2-446,2-3 1067,-2-3 0,-1-1 0,0-1 0</inkml:trace>
  <inkml:trace contextRef="#ctx0" brushRef="#br4" timeOffset="266301">9011 16444 8942,'-4'42'301,"0"-1"0,0-2 0,1-6-184,2-6-21,0 0-29,1 1-11,0-1-17,2-1-22,0-1-624,2 0 619,2-1 10,4 7 6,-1-8-11,5 3 5,-3-13 17,1-2 29,1-5 193,-1-3-160,2-3 0,0-5-34,0-4 82,1-3-115,-1-2-12,0-2 6,-2-1 56,1-6-61,-6 6-7,0-4 314,-6 9-313,-3 0 11,-1 2 17,-3 2-56,-2 2 0,-1 3-1,-3 1-27,1 3 28,-1 2-6,-1 3 23,0 4-12,-1 3 6,1 1-22,0 2-23,1 0 0,3 0-16,-1-1-46,4 0-10,0-1-79,4-2-62,0 0-140,4-2-268,1-2-617,4-2 1283,4-2 0,-4-2 0,-1-1 0</inkml:trace>
  <inkml:trace contextRef="#ctx0" brushRef="#br4" timeOffset="266933">9389 16458 7509,'6'-6'369,"-1"2"-161,-5 4 1607,0 0-1658,-5 42 11,3-27-6,-5 33 124,3-36-180,0-3-39,0 0-11,3-3-28,-1-2-5,2-2-12,-1 0 22,1-1-10,0 0-6,0 2 44,0 3-22,0 0-11,1 4 0,1 0-16,1 2-12,0 1 0,0 0-12,2 1-16,2 4 34,0 0-23,1 0-5,-2-4-1,-1-6 23,0-2 34,1 0-12,-1-3 18,1-1 10,-2-2 6,-1-3-28,0-2-11,1-3-6,-1-2-5,0-3-6,0 0-6,1-3-16,0 0-6,1-1 5,-1 1 1,1 0-1,1 1 1,0 0 0,0 0 10,0 2 12,-1 1 0,1 2-11,0 3 0,-2 2-6,1 1-5,-1 1-1,0 2 1,0 0 22,-1 1 17,0 1 0,0 2 5,1 1-16,-1 3 5,0 1 6,1 1-12,0 1 12,0 1-11,1 0-6,-1-1 5,2 1-10,1-2 16,1-1 67,5 0-5,-1-3 5,3-1 141,2-10-102,-4-1 29,4-5-28,-8 0 27,0-1-4,-1-1-18,-3 0 56,-1-8-106,-2 5-6,-2-6-33,-3 7-34,-1 0-28,-2 1-45,-2-1 17,-1 1-22,-2 1-29,-1-1-33,-1 2-68,0 0-27,0 1-45,1 2-1181,-7-3 677,9 7-292,-4-2 1076,11 5 0,1 2 0,1 0 0</inkml:trace>
  <inkml:trace contextRef="#ctx0" brushRef="#br4" timeOffset="267164">9749 16142 11469,'27'16'101,"-5"-1"-96,-19-4-16,0 0 11,1 0-17,0-1 17,1-1-11,2-2-23,-1 0 12,3-3-17,-1-1-28,3-2-40,0-2-3481,1-2 3011,6-6 169,-5 1-143,4-4-66,-7 4-150,-1 0-487,-2-1 1254,0 2 0,-4 3 0,-1 1 0</inkml:trace>
  <inkml:trace contextRef="#ctx0" brushRef="#br4" timeOffset="267344">9922 16059 6917,'5'37'65,"1"1"1,-1-3-1,0-6-2402,1-13 2214,0 1 1442,0-2-1610,0 0-95,1 0-202,-1 0-488,-1-1-1483,1-2 2559,-2-1 0,-2-6 0,-1-2 0</inkml:trace>
  <inkml:trace contextRef="#ctx0" brushRef="#br4" timeOffset="267688">10267 16041 13205,'16'32'4,"1"-1"0,-2-1 0,-2-4-116,-6 1-45,2-1-84,0-1-101,1 0-117,0-2-79,0-1-4369,-1-1 4118,-2-2 354,0-2-1200,-2-2 1087,-2-3 0,-1-5 1,-1-4-1</inkml:trace>
  <inkml:trace contextRef="#ctx0" brushRef="#br4" timeOffset="267880">10241 16317 5346,'37'-24'-19,"-1"1"0,-3 1 1,-4 4-112,-12 5-60,1 0 1394,-1 1-2425,-1-1 1221,-3 3 0,-5 3 0,-3 4 0</inkml:trace>
  <inkml:trace contextRef="#ctx0" brushRef="#br4" timeOffset="268430">10783 15840 9553,'9'42'33,"0"0"1,0-4 0,-2-6-29,-3-14-10,0 0 514,0-1-520,0 0 163,1-2-169,0-1 97,0-2-80,0-2 318,0-3-268,-1-3 23,1-2 56,3-4-79,-1-3-39,1-4-11,-1-3-16,-1-1-7,2-2-5,-1-1-5,1-1-1,-1-1-11,2-9-3358,-1 6 3397,0-6 1,-2 8 21,-1 2 12,1 1 6,-2 3-17,0 2-29,-1 3-21,1 4 3441,-2 2-3391,1 3 17,-1 2 73,3 14-40,-1-5-5,2 9-18,-2-7 12,0 1 6,0 0-6,2 0-6,-1 0-10,1 0 4,2-2 40,-1-2 56,1-1 34,0-3 381,4-3-213,-3-2-6,3-4-51,-4-4-5,-1-4-101,0-3 17,0-2 0,-2 0-95,-1-2-17,-1 1-95,-1-1-101,-1 1-101,-2 0-112,-2 2-151,-3 0-67,-2 0-73,-2 1-101,-2-1-179,-1 1-213,-3-2-426,0-1 1535,1 2 0,7 6 0,2 2 0</inkml:trace>
  <inkml:trace contextRef="#ctx0" brushRef="#br4" timeOffset="268731">11014 15510 7598,'3'-3'1216,"-1"0"599,-2 3-1586,51-23-857,-34 20 703,13-8 1,-3 4 305,-16 17-285,-1 1 122,-2 2-156,-1 0-6,-2 2-17,-3-1 17,-2 7-22,-3-5-40,-2 5 6,-3-7 398,-1 0-409,-2 0 0,-1-2 11,-1 1 0,1-2 5,-1-1 35,1-2 16,1-3 16,3-2 24,2-2-12,2-1 5,3-1-33,0-2-22,2-1-23,2-4-17,4-1 1,1-1-23,3 0-11,1 1-6,2-1-39,1 2-45,1 1-39,1 0-95,2 0-56,0-1-90,0 2-1025,8-6-280,-6 3 1714,4-2 0,-16 7 0,-3 1 0</inkml:trace>
  <inkml:trace contextRef="#ctx0" brushRef="#br4" timeOffset="269076">11578 15274 11413,'-28'-16'913,"5"10"-784,16 29-51,1 4 18,1 4-18,0 2 23,1 2-28,2 2-1262,0 0 1212,2 1-736,1 0 769,1 0 16,4 1-44,2-2-78,9 11-56,-2-15 78,8 5-6,-2-19-5,3-4 132,3-5-199,1-3-118,0-4-202,1-2-229,0-3-617,-1-2-1338,-1-2 2610,-4-2 0,-9 3 0,-6 2 0</inkml:trace>
  <inkml:trace contextRef="#ctx0" brushRef="#br4" timeOffset="269799">11878 15259 9996,'15'-4'409,"-2"1"-275,-12 3 460,1 0 672,-1 1-1244,-3 1 1,3 2-1,-4 1-5,3 1 0,0 0 5,0 0 12,0 0-17,0 0 11,0 1 5,0 1-16,-1 2 5,-1 1-22,-1 3 17,0 2-11,0 2 16,0 1-16,-1 1 5,2 0-22,-1 1 5,1-2 23,1-1 0,0-2 22,1-3-33,0-2 22,0-2 140,2-2-40,0-3 1,3-2-28,0-2-45,2-2-6,1-3-27,4-3-34,1-2-17,3 0-62,8-5-112,6-1 18,-2 1-74,-1 2-39,-9 6-118,-2 2-100,-3 1-123,-1 1-219,-3 2-382,-1 0 1239,-2 1 0,-3 0 0,-1 0 0</inkml:trace>
  <inkml:trace contextRef="#ctx0" brushRef="#br4" timeOffset="270049">12029 15265 11416,'10'45'271,"1"-1"0,-2-2 0,0-7-86,-3-9-84,2 1-29,0-2-55,0-1-6,1-1 1,0-1-63,0-2 99,5 6-317,-4-7-62,3 2-1,-4-11-121,-1-2 13,1-4-126,-1-2-190,0-2-437,1-3 1193,1-2 0,-5 1 0,1 0 0</inkml:trace>
  <inkml:trace contextRef="#ctx0" brushRef="#br4" timeOffset="270245">12371 15375 9178,'3'-4'975,"-1"2"582,-2 2-1557,54-43-3236,-31 27 3169,10-10 0,-1 2-124,-11 12 745,-1 1-941,-2 1 328,-2 2 59,3 0 0,-11 4 0,2 0 0</inkml:trace>
  <inkml:trace contextRef="#ctx0" brushRef="#br4" timeOffset="270950">12730 15118 7330,'3'-3'940,"-1"1"1833,-2 2-2106,14 8-365,-10 1-44,9 8-28,-13 1-57,0 1-38,0 2-12,0 0-61,0-1 66,0 0 158,1 7-84,1 1-96,3 5-28,-1-10-38,2-5 4,0-8-21,-1-3 38,2-2-5,0-2 23,5-2-113,-2-5 45,3-1-11,7-17 0,-8 6 12,8-10-12,-10 9 61,-1 1-89,0 0 6,-1-1-23,-1 0-11,0-1 6,-2 1-62,2-10 84,-2 8 78,3-13-123,-5 20 6,0-4 28,-2 14 16,-1 1 46,2 6-1,-1 0 85,2 10-79,-1-5-6,1 6-11,-1-5 23,1 1-12,2 0 6,-1-1-89,5 5 49,-3-5 12,4 1 96,-2-7-29,-1-2 62,1-2 33,-1-1 45,0-3-44,1-2-23,-1-5-17,0-1 190,2-10-201,-4 4-28,0-5-100,-3 5 16,-3 2-12,-1-1-72,-3 1-44,-3 1-141,-3-1-67,-1 1-62,-3-2 1,0 1-85,-1 0-5,-1-2-17,0 1-645,-5-8 432,6 7-195,-3-4-523,8 10 1435,1 0 0,5 6 0,0 0 0</inkml:trace>
  <inkml:trace contextRef="#ctx0" brushRef="#br4" timeOffset="271267">12961 14750 8097,'2'-2'795,"-1"0"1183,-1 2-1760,41-5-128,-30 11-23,30-2-17,-42 12 1,-1 2-12,-1 1 6,-2 0-6,0 0-6,-1-1 29,0-1 5,0-2 6,0-2 5,0-3 40,1-2 28,1-2 95,0-3 33,1 0-44,2-3 128,0 1-257,1-4-28,1 0-34,3-4-5,2 0-34,2-1-11,9-5-51,-3 3-212,12-6 5,-10 7-84,5-1-124,-6 4-144,-1 0-208,1 2-375,-2 0-846,-1 2 2050,-1-1 0,-6 2 0,-1 0 0</inkml:trace>
  <inkml:trace contextRef="#ctx0" brushRef="#br4" timeOffset="271855">13020 14536 13855,'40'36'403,"1"1"0,-4-4 1,-5-3-12,-12-1-4050,1 1 3994,1 3-96,2 2 586,-2 0-686,0-1 5,-2-2-22,-3-3-33,-3-2-17,-1-3-34,-3 0 643,-1-3-699,-2 0-56,-2-1-16,-3-1-163,0-3-107,-2-1-167,-3-2-208,0-1 2072,-4-2-2229,-1-2-150,-2-1-248,1-2 10,-3-1 1279,0-1 0,5-1 0,0-1 0</inkml:trace>
  <inkml:trace contextRef="#ctx0" brushRef="#br4" timeOffset="272321">13275 14338 11043,'31'-6'95,"-5"5"-83,-20 13 10,-2 1-11,-1-1 12,-1 2-1,-1-2-5,-1 1 16,0-1-16,-2 1 11,-2-2-11,-2 1 0,-1-2-17,-1 1 140,-6 0 0,4-4 56,-5 1 0,7-5 22,0-2 35,3-1 27,0 0-28,3 0-62,1-2-16,0-1-79,3-1 34,2-1-34,3-1-5,2-1-6,3 0 44,10-3-72,-4 2-11,8-3 6,-7 4-1,0 0-11,2 0 56,-2 0-106,1 1-28,-2 1-95,-1-1-158,-2 2-128,-1 0-212,-4 3-209,-1 0-296,-3 1-694,-1 0 1831,-1 0 0,-3 0 0,0 0 0</inkml:trace>
  <inkml:trace contextRef="#ctx0" brushRef="#br4" timeOffset="274625">13472 14082 12034,'28'-17'-120,"-1"0"0,22-11-121,-30 24-39,0 1-68,0 1-61,-1 0-89,-2 2 404,0-1-3294,2 6 3388,-8-2 0,2 3 0,-11-4 0</inkml:trace>
  <inkml:trace contextRef="#ctx0" brushRef="#br4" timeOffset="274814">13419 14236 9665,'34'-3'-26,"-1"-1"0,-2 0 0,-4 1-137,-7 0-83,2-1-56,-2 0-146,1 0-163,0 0-308,0 1-811,0-1 1730,-4 1 0,-6 2 0,-5 0 0</inkml:trace>
  <inkml:trace contextRef="#ctx0" brushRef="#br4" timeOffset="290267">15840 13790 6994,'3'-3'700,"0"0"599,-3 3-615,7-13-359,-5 9-185,5-10 5,-7 13 242,0 0-371,-1 4-16,-1 1 6,0 2 11,0-1-6,0-2 11,1 1 1,-1-2 16,0 0 0,1 0-5,-1-1-1,-1 0 1,1-1-17,-1 3-12,1-2-21,-2 1 27,1 0-11,0-1 11,0 0 0,0 0 0,1 0 6,0 0 0,1-1 274,0 1-151,0 0 51,-1 0-74,0 1 12,0 0-23,0 0 46,0 0-1,1 1-16,-1-1 10,1 0 158,0 2-158,2-1 23,4-1-11,3-1 17,5-1-68,2-3-22,3-1-39,2-4-23,3-1-10,1-2 27,2 0 6,0 0 11,1-2 28,-2 1-28,1 0-23,-1 1-5,-2-1-17,-1 3 1,3-2-85,-4 4-50,-4 2-34,-8 3-84,-7 3-173,-2 2-242,-3 2-2884,-14 14 3540,1-6 0,-1 4 0,9-11 0</inkml:trace>
  <inkml:trace contextRef="#ctx0" brushRef="#br4" timeOffset="290599">16321 13516 9068,'-10'39'102,"1"1"1,-1-3 0,3-8 967,4-14-991,-1-1 10,1-1-27,1 0-17,1-3-12,0 0-10,1-1 347,0-3-325,0 0 173,2-2-156,1-1 562,3-1-568,1-1 6,2-1-6,9-3-33,-4 0-35,7-3-16,-6 0-39,0 0-57,-2 0-318,4-1 134,-6 2-95,2 0-56,-8 3-62,-1 0-1910,-1-2 2431,-1 2 0,-1 0 0,-1 1 0</inkml:trace>
  <inkml:trace contextRef="#ctx0" brushRef="#br4" timeOffset="290839">16384 13515 11939,'-1'55'179,"0"1"1,0-9-1,1-6-151,6-4-16,-1-12-24,1 0-16,-1-1-280,3 11-602,-3-8 703,3 7-17,-4-12-69,2 1-273,-1-8-145,0 0-1944,-1-10 2655,0-3 0,-1 0 0,-2-2 0</inkml:trace>
  <inkml:trace contextRef="#ctx0" brushRef="#br4" timeOffset="291356">16642 13473 9197,'6'46'61,"0"1"1,0-5 0,-1-7 777,-3-17-823,1-1-4,0-2 301,1-1-290,0-3 176,1-2-121,2-3 574,3-2-563,-1-6-22,3-3-27,-2-5-7,1-1-5,-1-3-17,1 0 6,-1-1-17,-1-1 0,0 1 11,-2 0-16,-1 1 10,0 0-5,-1 1-5,0 1 10,-1 3 1,-1 1-6,-1 2 0,-1 1-17,0 3-16,0 1 61,-1 6 5,1-1 6,-1 10-33,1-4-6,0 4 0,1-3 22,3 2-16,0-3 0,2 2 16,1-6 12,0 0 33,2-2 39,1-2 46,1-1 61,1-3 347,6-6-247,-5-1 1,5-7-28,-7 3 257,5-11-330,-6 6-3454,2-8 3364,-6 8-33,-2 1-90,-2-1-73,-2 2-95,-3 0-79,-2 1-77,-5 1-712,-7-6 257,2 5-112,-4-4-1052,-1 3 850,7 4-475,-4-1 1568,8 5 0,4 4 0,2 2 0</inkml:trace>
  <inkml:trace contextRef="#ctx0" brushRef="#br4" timeOffset="291727">16963 13080 6662,'30'-22'149,"-1"-1"0,-2 2 1,-4 8 1997,-11 16-2047,-1 4 874,2 6-912,-6 0 450,2 5-422,-7 3 1454,-3-4-1510,-2 6 22,-3-7-28,-1-2 5,0 1 23,-5 3-11,2-5-11,-1 0 5,2-4 6,2-3 22,1-1 22,1-1 40,2-3-34,1 0 107,1-1-157,4-3-12,0-1 18,5-5-18,0 1 74,2-1-51,2 0-17,1-1 6,2 1-90,1-1 67,1 1-10,0 1-24,1 0-10,-2 1-40,0 2-33,-1 0-45,0 1-95,-2 1-84,0 1-903,3 1 298,-5 1-280,1 1-521,-7 2 1725,-1 0 0,-2 0 0,-1-1 0</inkml:trace>
  <inkml:trace contextRef="#ctx0" brushRef="#br4" timeOffset="292473">15873 14203 6624,'-3'1'683,"1"-1"1205,2 0-1714,-3 12 5,6-9-22,0 9 16,8-12-10,3-2-1,2-1 17,4-2-22,4-1-6,4-4-22,5-1-1174,4-4 1107,5-2 5,4-4 0,3-2-887,-22 11 0,-1 0 848,2-1 0,1 0 0,0 0 0,1 0 0,0 0 0,1 0-8,1-1 0,0 1-4,0-1 1,1 1-12,0 0 1,0-1-3,1 1 0,0-1 14,0 0 0,0 0-1,0 1 1,1-1 22,-1 1 1,0-1 7,1 1 1,-1 0 2,0 1 1,-1 0 7,1-1 1,-1 1 5,-1 0 1,0 0-4,-1 1 1,0 0 11,-1 0 0,-1 0-129,-1 0 1,-1 2 155,25-10-10,-5 2-1113,-5 3 1045,-4 3 0,-6 2 585,-5 3-624,-7 2 1546,-4 3-1568,-6 0 241,-3 1-258,-3 0 1489,-2 1-1506,-2 1 223,0 0-296,0 1-22,-2 0-39,-1 1-51,-2 0-33,-1 0-95,-2 0-90,0 0-163,0 1-285,-1 0-1540,1-1 2464,1-1 0,3-1 0,2-1 0</inkml:trace>
  <inkml:trace contextRef="#ctx0" brushRef="#br4" timeOffset="294165">15237 14879 6809,'0'-8'801,"0"3"-493,0 5 2072,0 0-2144,7-11-12,-5 16-62,5-3-56,-5 19-22,-1 3-22,2 1-23,-1-1-5,0-1 16,1 8-27,0-8-12,-2 6-17,0-11-22,0-1-33,0-1-74,0-3-89,0 0-151,1-3-151,-1-1-174,2-1-287,0-4 987,1-1 0,-2-2 0,1-1 0</inkml:trace>
  <inkml:trace contextRef="#ctx0" brushRef="#br4" timeOffset="294508">15487 14776 8544,'-4'43'190,"0"-1"1,0-3-1,1-6-56,3-11-44,0 0 834,1-1-902,1-1-5,2-1 505,2-3-538,1 0 278,3-3-290,0 0 688,2-4-666,0 0 182,1-5-176,1-1 0,-1-2 28,2-4-11,-2-2 16,1-4-5,-2-2-22,-1-1 11,-2 1-6,-3-1 0,-2 2-5,-2-1 5,-2 1-22,-1 1-6,-2-1 11,-3 1-5,-3 1 0,-1 1 11,-3 2 0,-1 1 17,-1 2 11,-8 2-34,6 0-44,-5 2-40,9 0-55,1 3-113,3-1-61,1 1-163,3 0-195,3 0-247,1 1-522,4 0 1446,0-2 0,0-1 0,-1-2 0</inkml:trace>
  <inkml:trace contextRef="#ctx0" brushRef="#br4" timeOffset="295034">15785 14751 8632,'9'42'57,"0"0"1,-1-4 0,-1-5 15,-6-2-45,0-8 793,1 6-809,-1-11 500,1-2-489,0-2 230,1-3-275,0-2 624,1-1-731,-1-3 217,2-1-161,-1-2 28,1-2 34,0-1-6,0-2-129,6-14 79,-4 4 0,5-10-17,-6 9 11,0-2-5,0 1 16,-1 0 23,0 0 22,0-1 23,1-6 5,-2 7-17,1-3 74,2 3-29,-3 8-6,2-3 12,-2 8-6,0 1 45,-1 1-5,0 1 16,-1 2 6,1 3-23,-1 3-5,1 3 39,0 7-95,-1-4 0,2 5-6,-2-8-11,3 0-23,-1-3 40,4 2 11,-1-5 45,2 0-23,-2-4 1,1-3-1,1-3 6,0-2 23,0-4-1,1-2 12,-1-2-34,-1-1-12,-2 0 1,-1 0-28,-3 0-11,0 1-12,-2 0-33,0 0-28,-2 1-230,-4-5 84,1 4-73,-5-5-33,3 5-84,-2 0-95,1-1-141,0 2-274,0-2 913,0 1 0,3 6 0,1 1 0</inkml:trace>
  <inkml:trace contextRef="#ctx0" brushRef="#br4" timeOffset="295331">16084 14458 7800,'7'-6'448,"-2"2"-308,-5 4 740,0 0-774,-10 56 12,7-37-65,-2 13 0,0-2 54,4-18-1,-1-3-22,0 0-17,1-2-5,1-1-6,0-2 6,0 0-1,1-2 1,1 0-23,2-1-11,2-1-6,1-3-27,2 0-1,1-4-22,0 1 0,1-2-33,0 0-40,-1 1-34,0-1-72,0 1-45,-2 1-89,0 0-103,-1 1-127,-1 1-263,-1 1 834,-2 1 0,-1 1 0,-1 0 0</inkml:trace>
  <inkml:trace contextRef="#ctx0" brushRef="#br4" timeOffset="295527">16096 14448 3358,'15'53'91,"-1"0"0,0-5 1,-3-8-70,-9-22-22,2 0 2447,0 0-2548,0-1 833,3 7-1152,-2-7-281,3 5-542,-4-8 1243,1-4 0,-3-3 0,0-3 0</inkml:trace>
  <inkml:trace contextRef="#ctx0" brushRef="#br4" timeOffset="295792">16486 14515 10069,'10'37'39,"0"0"0,-2-3 0,0-5-50,-2-10-28,-1 1-39,2-1-51,-1-1-90,0 0-89,0-2-124,-2 0-144,1-2-164,-2 0-4698,0-2 5438,-2-2 0,0-4 0,-1-3 0</inkml:trace>
  <inkml:trace contextRef="#ctx0" brushRef="#br4" timeOffset="295965">16386 14776 8530,'36'-18'18,"0"-1"1,-2 2 0,-5 2-103,-7 4-106,1-1-271,1 2-1403,-4 1 811,-3 1 0,-8 5 0,-4 1 1</inkml:trace>
  <inkml:trace contextRef="#ctx0" brushRef="#br4" timeOffset="296476">16759 14510 5502,'-2'3'594,"1"0"347,1-3-818,-1 55-5,2-35-82,-2 11 1,2 0 1249,5-12-1258,-1-5 470,2 3-487,-1-7 259,-1-1-254,0-1 763,2-2-756,-1-1 30,2-2-64,-1-2 5,0 0-5,0-3-17,0-1 39,0-3-44,-2-1-1,0-2 12,0-1-12,0-3 1,-1-1-7,0 0 7,0 0-12,1 0 28,-1-1 12,0 2 10,0 0 6,0 2-11,0 2 0,0 1 0,-1 3 0,0 1 0,0 1 6,1 2 16,-1 1 1,2 1-1,-2 2 6,1 1-22,-1 4 22,0 1 0,0 2-6,1 0 6,1 6-11,0-4 22,4 7-22,-3-9 0,2 2 22,-2-5 34,1-3 22,0-1 23,1-3 22,-1 0 0,2-4 16,-1-2 29,1-3 17,-1-2-12,0-1 51,-1-2-39,-1 0-40,-2 0-16,-1 1-118,-2 0-17,-1 0-33,-2 1-6,-1 0-62,-4 0-241,-3-5 63,1 5-85,-3-5-129,4 4-78,0-1-129,1 0-135,1-1-262,0 1 1086,2 1 0,1 5 0,2 3 0</inkml:trace>
  <inkml:trace contextRef="#ctx0" brushRef="#br4" timeOffset="296767">17063 14236 10035,'23'19'50,"0"-1"1,14 14 16,-45-11-28,2-5 23,-4 3 11,2-6 0,-1-2-6,1-2 0,0-1 23,1-2 10,2-1 29,0-1 17,2-2 5,2-1 95,0-1-234,6-5-12,-1 2-40,7-4-4,-2 3-52,2-1-38,0 1-90,0-1-73,0 2-106,0 0-202,-1 1-320,1-2-1488,-1 2 2413,-2-1 0,-4 2 0,-1 0 0</inkml:trace>
  <inkml:trace contextRef="#ctx0" brushRef="#br4" timeOffset="297048">17470 14033 8322,'-5'42'104,"0"0"1,1-4 0,1-5-32,1-9-17,2 0 1259,0 0-1281,0 2-12,0 0 50,1 0-100,2 0 216,2-1-311,2-1-34,2-2-67,2-1-22,1-3-40,2-1-78,1-3 652,0-3-904,0-2-286,0-3 902,1-1 0,-7-3 0,-1 0 0</inkml:trace>
  <inkml:trace contextRef="#ctx0" brushRef="#br4" timeOffset="297382">17784 14197 9050,'3'-6'470,"-1"0"-274,-2 6 868,0 0-1036,-18 55-1013,12-35 990,-5 12 1,1-1-6,5-15-30,0-1 30,1-1 0,-1-1 0,3-2 5,0-3 18,1-1 759,1-3-743,2-2 306,2-1-283,9-5-34,-1-1-28,8-3 22,2-5-22,-5 4 12,5-4-74,-2 1-22,-4 3-62,3-2-78,-6 5-84,-1-1-95,-2 1-134,0 0-175,-1 0-364,-1 2 1076,-2-1 0,-3 3 0,-1 0 0</inkml:trace>
  <inkml:trace contextRef="#ctx0" brushRef="#br4" timeOffset="297565">17891 14137 8170,'-2'-4'1059,"1"2"134,1 2-941,4 64-196,-1-39-535,1 13 0,0-1 429,0-17-79,2 0 120,0 0-360,1-1-163,0-1-315,1-2 847,2 0 0,-5-8 0,0-1 0</inkml:trace>
  <inkml:trace contextRef="#ctx0" brushRef="#br4" timeOffset="297779">18037 14217 8304,'-4'0'504,"1"0"-911,3 0 0,0 0 0</inkml:trace>
  <inkml:trace contextRef="#ctx0" brushRef="#br4" timeOffset="299150">17982 14290 7839,'10'1'521,"-3"-1"-291,-7 0 1114,0 0-1248,37-7-24,-22 3 12,29-5 51,-28 4-90,-2 0-23,4 0-61,-6 0-6,0 1-470,6-3 140,-8 3-231,3-2-452,-9 3 1058,-3 1 0,0 1 0,-1 0 0</inkml:trace>
  <inkml:trace contextRef="#ctx0" brushRef="#br4" timeOffset="299717">18293 14033 8394,'4'-8'678,"-1"2"-432,-3 6 2263,0 0-2492,0 53-1012,0-33 1006,0 12 1,0-2 10,2-15 232,0 0-260,2-2-5,1-1-23,0-2-16,4 2 0,-2-4 819,2 1-825,-2-6 39,-1-1-11,-2-1-23,0-1 12,-1 0-34,0-1-22,-2-2-22,1-3-331,0-11 319,0 5 39,1-8 1,-1 8 21,0 0 29,1-2 22,0 0 23,0 0 0,1-1 16,-1 3 0,2 0 1,-3 6-1,1 0 1,-1 4 10,0 2 23,0 0 11,0 1 17,1 3 0,-1 1-22,0 3-12,0 2 51,1 7-56,-1-3-6,0 4-16,1-5 5,0-2-12,1 1 1,0-1-6,0 0-5,2 0 16,-1-2 6,2 0-22,0-2 22,1-1 28,1-2 22,-1-1 85,1-1-6,-1-2-34,0-3-17,-1-1-27,0-4 27,0-1 7,-2-1-24,0-2-44,-2-1-17,0 0-56,-2-1-39,-1-1-40,-1 1-100,-1-2-40,-2 1-122,-3-1-91,-1 0-116,-2 0-141,-1-1-197,0 1-833,0 0 1747,2 1 0,5 7 0,1 2 0</inkml:trace>
  <inkml:trace contextRef="#ctx0" brushRef="#br4" timeOffset="300068">18478 13795 10371,'52'15'263,"-10"-1"-179,-42-6-16,0 0-12,-1 2-23,-1 1 6,-2 1-16,-1-1-1,0 1 6,0 0 6,-1 0-1,0-2 18,-1 0-1,0-2 12,-1-1 33,3-1 23,0-2 27,2-1 18,1-1 201,1-1-292,6-2-21,-1-1-29,5-1-44,0-1-29,2-2-66,1 1-68,2-1-78,0-1-90,2 1-73,-1 0-178,1 0-292,-2 0-595,-1 1 1491,-2 0 0,-4 2 0,-4 2 0</inkml:trace>
  <inkml:trace contextRef="#ctx0" brushRef="#br4" timeOffset="300329">18648 13581 6613,'24'39'278,"-1"0"0,-1-4 0,-3-4-143,-5-9-56,-1 0 491,-1 2-530,0-1 4,-2 2-4,0-1 979,-2 0-1019,-1-1-16,-2 1-7,-1-2-100,-1 0-62,-2-1-95,-1-1-118,-1 0-268,-5 6-612,0-8 1278,-5 6 0,6-16 0,0 0 0</inkml:trace>
  <inkml:trace contextRef="#ctx0" brushRef="#br4" timeOffset="306873">19067 13235 7789,'4'11'857,"-1"-3"-555,-3-8 1037,0 0-1188,-2 2 191,2-1 67,-2 1 1053,4-1-1288,0 0 234,-1 0-245,0 0 212,3 0 84,12-1-319,-2 0 6,10-3-57,-6-2-16,3-2 39,14-5-61,-7 2-664,10-3 613,-12 4 0,-2 0-65,-2 1 54,-2 2-39,-2 1-73,-4 2-90,-3 0-123,-3 2 552,-2 1-725,-3 0-55,-1 0-1128,-2 0 533,-4 2-617,-1 0 1776,-3 2 0,3-3 0,2 0 0</inkml:trace>
  <inkml:trace contextRef="#ctx0" brushRef="#br4" timeOffset="307189">19180 13089 11369,'-2'32'515,"1"0"1,-1 23 112,8-34-460,-1 0 625,0 1-720,3 7-62,-2-7 17,1 4 0,-2-10 301,0-2-385,0-2 626,0-1-721,0-3 378,-1-1-586,-1-1-122,0-2-107,-1-1-140,-1-1-1042,0-1 672,0 0-392,0-3 1490,2-1 0,-1 1 0,-1-1 0</inkml:trace>
  <inkml:trace contextRef="#ctx0" brushRef="#br4" timeOffset="307579">19516 13005 14678,'3'19'1121,"0"-1"-1009,1 2 0,0 1-34,2 2-156,1 0 106,1 0-28,2 1 0,-1-2 17,3-1-34,-1 0 6,1-1 11,-1 0 44,0-1-88,-2-1-7,-1-1-10,-2-1-57,0 5 107,-3-9-146,-3 5 61,-4-12-117,-3 1-184,-2-3-62,-4-1-118,-2 1-599,-18 1 587,6-2 29,-13 1-17,10-3-296,0 1 168,0-1-326,3-1-1388,3-1 2419,5-1 0,10 1 0,4 0 0</inkml:trace>
  <inkml:trace contextRef="#ctx0" brushRef="#br4" timeOffset="307799">19427 12689 9341,'7'0'1355,"-2"0"196,-5 0-1948,2 4-253,0-2-565,3 3 1215,0-1 0,-3-1 0,1-1 0</inkml:trace>
  <inkml:trace contextRef="#ctx0" brushRef="#br4" timeOffset="310100">20112 12575 8612,'-1'6'381,"1"-1"-218,-1-4 358,1-1-174,-2 2-185,1-1-5,-1 1 0,1-1 952,0 0-980,4 0-34,0 0 0,4 0-11,1-1 0,1 0 6,3 0-12,2 0-16,2 0 22,1-2 6,2-1 11,2-2 22,1-2 17,-1-1 17,2 0 11,-1 0-12,0 0 35,0 1-40,-2 0-11,-1 2-17,-4 0-33,-3 2-34,-2 0 78,-4 2-33,-2 0 33,-2 1 29,-1-1-488,-7 1 84,2 0-123,-5 1-241,4 1-224,-1 1-224,1 0-358,0 0-1714,2 0 3125,0 0 0,2-1 0,1-1 0</inkml:trace>
  <inkml:trace contextRef="#ctx0" brushRef="#br4" timeOffset="310787">20562 12369 8013,'4'-7'778,"-2"1"-542,-2 6 1775,0 0-1939,-3 51-1392,1-28 1342,0 8 0,0 2 1,-2 0-34,-2 13-1,2-9-10,-2 4 310,5-23-327,0 2 34,1-6-23,0 1 11,4-8 11,-2-4 45,5 0 1005,-2-5-1044,2-2-22,5-9 16,-1 2 0,4-6-10,-3 4-46,7-13 40,-7 9-12,6-10 17,-10 12 6,0 1 0,-1-1 28,-1 1-12,-1 2 12,1-3 17,-2 7-23,1-2 0,-3 7-11,-1 1 50,0 1 6,0 5-5,-1 2-12,1 4-5,-1 2-1,0 1 23,0 8-33,-1-4-18,1 6 12,-1-7-23,1 0 6,1-1-11,1-1-22,2 0 27,0-2 6,1-2 28,5 1 11,-2-5 17,3 0 11,-1-5 34,0-2-11,1-3 5,2-1 6,-2-4 0,2-1 27,-1-2 29,0-1 6,-2-2 16,0 1-5,-2-3 0,-1 0-23,-2-1-78,-2-1-12,-1-1-22,-2 0-50,0-1 34,-3 1-46,-1-1-38,-3 0-23,-1-1-28,-1 0-73,0 0-50,0 0-74,0 3-122,1 1-96,1 3-150,0 3-242,1 2-409,1 4 1328,1 1 0,3 3 0,0 1 0</inkml:trace>
  <inkml:trace contextRef="#ctx0" brushRef="#br4" timeOffset="311147">21111 12168 8438,'3'-6'589,"-1"1"-270,-2 5 1546,0 0-1674,-33 57-594,22-29 453,-8 9 1,2 1 22,12-5-40,1 0 95,2 2-173,4-4 0,2 1 23,3 8 16,-1-9 0,2-3 6,6-3 23,11 2-18,-6-9-5,8 2-16,-9-10-68,1-2-79,-3-2-134,1-2 231,-3-2-696,0-1 762,6-1 0,-12 0 0,5 0 0</inkml:trace>
  <inkml:trace contextRef="#ctx0" brushRef="#br4" timeOffset="312097">21273 12298 9475,'3'-12'543,"-1"2"-111,-2 12-197,-3 6-39,1 1 117,-5 11-184,2-6-6,-1 6 1,1-5 4,0-1-16,0 1 6,1-1-45,-1-1 16,2 0-10,0-1-12,1 0 6,1-2-22,0-1 10,2-2 1,2-1-12,2-2 6,3-2-16,2-1-18,3-1-16,2-1-29,3-2-16,1-1-34,1-2-78,1 0-46,0 0-77,-1 0-90,-2 1-28,-2 0-78,-2 1-107,-1 0-174,-3 1-364,-1 0-1130,-2 1 2245,-2 0 0,-2 1 0,-2 1 0</inkml:trace>
  <inkml:trace contextRef="#ctx0" brushRef="#br4" timeOffset="312339">21417 12289 8748,'-2'43'272,"1"0"1,0-3 0,0-6-144,1-9-67,0 0 1330,0 0-1408,0 0-57,1-3 529,1 0-664,2-3-156,0-2-474,4 4-1694,1-3 2532,0-2 0,-4-7 0,-2-6 0</inkml:trace>
  <inkml:trace contextRef="#ctx0" brushRef="#br4" timeOffset="312589">21664 12392 10971,'35'-15'24,"1"0"0,-4 1 0,-3 4-337,1 3-477,3 1-11,-1 2-829,-4 1-565,-13 2 2249,-4 1 0,-5 0 0,-3 0 0</inkml:trace>
  <inkml:trace contextRef="#ctx0" brushRef="#br4" timeOffset="313144">22018 12229 8646,'5'-6'381,"-2"1"-207,-3 5 1539,0 0-1657,-8 52-1496,4-32 1454,-1 11 0,0-2-353,2-13 339,0-2-11,2 1 17,0-2-23,1 0 0,0-3 1044,1-1-1049,1-2 796,1-3-774,3-1 0,1-2-28,0-1 34,2-3-12,-1-1-5,0-3 45,0-2-40,0 0 0,-1-3 6,1 0 0,0-1-5,-1 0 5,1 0 0,-2 0-6,1 0 12,-1 1 5,0 1 6,0 1-23,-1 1 23,0 2-6,-1 2-5,-1 1 16,-1 1-16,0 2-6,0 1 0,0 0 28,-1 0-23,0 2 23,1 2-11,-1 3 0,0 0 11,0 2-11,0 1 5,0 1-16,-1 1 33,1 6-22,0-4-6,0 3 6,1-5 67,2 2 56,1-5 11,3 1 11,-1-7 6,1-1-56,1-2 34,1-1 0,0-3-23,0-1-27,0-4 21,-1 1 1,0-3-6,-2 1-28,0-2-23,-2-1-38,0 1-6,-2-2-1,-1 1-72,-1-1-274,-1-6 50,-2 4-129,-2-5-51,-1 5-88,-2 0-147,0-1-195,-2-1 890,-3-10 0,6 15 0,-1-5 0</inkml:trace>
  <inkml:trace contextRef="#ctx0" brushRef="#br4" timeOffset="313508">22299 11876 10284,'28'9'193,"-1"1"1,16 8-94,-41-4-26,-1 0 686,-1 0-715,0-1-17,-2 0 50,-1-1 208,-2-2-168,-2 2-68,1-4 188,-1-1-109,3-3 399,0-3-416,0 0 33,1-1 29,0 0-12,2 0-27,0-2-57,1-3-78,3 0 34,1-2-46,4 1 1,1 0-118,7-1 34,-3 1-45,5 1-397,1 1 117,-4 2-107,6-1-123,-7 2-224,0 1-408,1-2 1282,1 1 0,-8 1 0,0-1 0</inkml:trace>
  <inkml:trace contextRef="#ctx0" brushRef="#br4" timeOffset="313774">22533 11699 11015,'31'42'483,"-1"-1"1,-2-3 0,-6-5-1142,-14-4 714,-3 1 204,1 0-389,-3 16-84,-2-10-445,-4 11 188,-2-14-85,-5 1-262,-2 1-595,-3 1 1412,-5 3 0,9-18 0,0-1 0</inkml:trace>
  <inkml:trace contextRef="#ctx0" brushRef="#br4" timeOffset="314617">20426 13091 11598,'38'12'576,"-2"-3"-217,-8-12-17,7-3-68,15-5-150,-7 0-1067,-11 2 1,0-1 1020,13-3-47,-13 4 0,0-1 109,20-6-109,-23 8 0,0 0 8,0 0 0,3-1-19,16-3 0,2-1-1131,-12 3 1,0 0 1090,13-3 0,0 1 34,-14 2 0,-2 1-744,1 1 0,1-1 736,-1-1 0,1 1 10,-1 0 1,1 0-73,-1 0 1,0-1 66,1 1 0,0 0-669,0-1 0,-1 1 658,0-1 0,1 0-6,-1 1 1,-1-1 194,1 1 0,-1-1-189,0 1 0,-1 0 17,-1 0 0,0 0-15,0 0 1,-1 1 8,-1 0 1,0 0-1,-2 0 0,1 1-11,-3 0 0,1 0 502,7-1 1,-1 0-453,15-4-28,-21 5 1,0 1 55,2-1-5,-5 3 11,-5-1 1014,-4 2-1014,-5 0 2685,-3 1-2641,-4 1 1749,-1 0-1451,-2 1-28,-2-3-426,1 2-240,-1-1-35,1 0-3976,0 1 2794,-2 3 1485,-2 1 0,0 0 0,1 0 0</inkml:trace>
  <inkml:trace contextRef="#ctx0" brushRef="#br4" timeOffset="316191">20330 13613 8231,'4'-6'504,"-1"0"-297,-3 6 1984,0 0-2034,-6 54 190,5-13-328,-2-7 1,1 1-20,3 2 0,1-18-45,0 0-16,0-2-51,1-1-56,-1-2-90,0-1-106,1-2-84,-1-2-218,0-3-506,2-1-4527,-2-2 5699,1-2 0,-2 0 0,0-1 0</inkml:trace>
  <inkml:trace contextRef="#ctx0" brushRef="#br4" timeOffset="316572">20629 13547 11287,'-4'41'98,"-1"1"1,1-4 0,1-6-31,1-13-40,0 1-12,2-1-16,-1 0 0,1-1 231,1 0-231,2-1 0,1-1 69,2-3-52,0-1 0,2-3 40,1-3-18,0-1 129,1-3-112,0-1 0,0-3-17,-1-1 78,3-6-27,-4 1 11,1-3-6,-6 2 95,0-4-122,-1 2-7,-1-3-33,-3 3 11,-1 2-27,-12-5-24,4 7-16,-19-2-16,3 12-24,-1 2-21,0 4-51,11 0-51,2 2-414,-4 4 151,8-2-128,-2 3-129,6-5-247,4-1-1350,1 0 2308,1-3 0,1-3 0,0-2 0</inkml:trace>
  <inkml:trace contextRef="#ctx0" brushRef="#br4" timeOffset="317104">20812 13643 10615,'5'40'35,"0"1"1,0-4-1,-2-6-18,-3-16 907,0 5-963,0-6-11,2 2 336,2-5-325,0-5 218,3-1-179,-1-4 557,1-2-524,0-3-44,2-3 11,4-8 11,-2 1-11,4-5 0,-5 5 0,-1-1 6,1 1 16,0-1 29,3-6-46,-1 5 18,1-5 55,0 3-44,-5 7 39,3-4-73,-7 11 11,1-1-11,-3 5 56,-2-1-23,1 5 124,-1 10-106,1-2-18,-2 7 6,0-7 6,0 0-28,0 1 5,0 0-22,1 0 0,0 0 17,0 0-6,2-2 68,3 3 27,3-6 34,3 1 28,-1-7 163,7-4-135,-4-3 39,5-3-22,-7-3-6,-1 0-50,0-1 67,0-5-135,-3 3-78,-2-3-207,-5-2-5,-2 5-68,-2-5-1036,-11-9 656,4 10-1161,-9-19 1810,7 11 0,4 8 0,1 3 0</inkml:trace>
  <inkml:trace contextRef="#ctx0" brushRef="#br4" timeOffset="317398">21195 13292 8044,'7'-1'858,"-1"0"-54,-6 1 988,0 0-1680,-8 54-764,5-37 717,-1 14 0,0-3 36,2-20 267,2-1-295,-1-2 190,1-1-184,2-2-23,1 0-28,3-1 707,1-1-763,3 0-28,1 0-56,1 0-56,1 0-73,0 0-62,-1-1-44,0 1-1115,5-1 684,-7 0-360,4-1 1138,-8 1 0,-2 0 0,-1 0 0</inkml:trace>
  <inkml:trace contextRef="#ctx0" brushRef="#br4" timeOffset="317608">21208 13290 9922,'14'36'-231,"0"0"0,0 1 0,5 13 0,-4-10-436,-11-23-218,0-1 1844,0-1-2538,0-2 1579,2 0 0,-4-7 0,1-1 0</inkml:trace>
  <inkml:trace contextRef="#ctx0" brushRef="#br4" timeOffset="318010">21563 13290 9419,'0'-4'661,"0"1"2123,0 3-2639,5 59-2186,-3-34 2091,1 11 0,1-1-22,0-13 579,0-1-623,0 0-35,1 0-22,0-2-55,0-1 230,0-1-977,0 5 276,-2-6-118,0 4-167,-2-9 884,-3 2 0,2-7 0,-1 1 0</inkml:trace>
  <inkml:trace contextRef="#ctx0" brushRef="#br4" timeOffset="318209">21422 13585 8746,'-4'-5'567,"1"1"38,3 4 134,46-15-605,-24 9-933,13-4 0,1-1 743,-8 6-51,10-2-89,-11 2 57,-1 2-214,0 0-185,-2 0-2794,6-1 3074,-11 2 0,-2 0 0,-13 1 0</inkml:trace>
  <inkml:trace contextRef="#ctx0" brushRef="#br4" timeOffset="318714">21868 13374 11850,'-1'38'37,"0"0"0,0-4 1,0-5-27,1-13-11,0-1 0,0 0 11,0 0 6,2-2-17,0 0 0,2-3-17,1-2 17,0-2 0,0-2 0,2-3 0,-1 0-11,1-3 11,0-1 0,1-4 0,0-2 0,0-2 0,0 0 11,0-1-11,1-1-11,-1 0 0,1 0-12,-1 0 18,1 1 10,1-4-10,-2 4-12,0-2 0,-2 7 0,-1 1 6,-1 1 11,1 2-6,-1 1-10,-1 1 16,1 0 16,-2 1 1,0 0 17,0 2-1,-1 1-5,0 3 23,-1 1-23,1 1 5,-1 1 12,0 3-34,-1 0 17,0 1-11,0 0 17,-1 7-6,2 0 12,2 0 49,2-4 46,2-8 72,2-2 78,1-2 410,6-3-326,-2-4 1,3-2-51,-4-3 12,0-2 151,2-7-309,-4 3-61,1-5-61,-5 6-85,-2-2-78,-2 0-224,-1 0-213,-2 0-224,-2-1-196,-1 0-129,-5-1-84,-1 0-274,0-1 1456,-3-2 0,6 9 0,1 1 0</inkml:trace>
  <inkml:trace contextRef="#ctx0" brushRef="#br4" timeOffset="319044">22152 13146 8494,'3'-4'1138,"-1"2"671,-2 2-1736,48-12-12,-34 12-5,36-6 90,-45 19-96,-3-2 6,-2 10-28,-2-8 0,-6 11-17,-3-4 1,-1-1-7,0-3-10,5-7 44,-1-1 0,0-1 17,1-1 22,1-3 12,1 1 101,1-3-73,2 0 5,1-1-67,6-1-34,0-1 23,6-1-39,-1 0-6,2-1-34,1 0-11,2 1-44,0-1-3443,1 1 3296,0 0-132,1 0-68,-1-1-1076,8 0 1512,3-2 0,-9 3 0,-2 0 0</inkml:trace>
  <inkml:trace contextRef="#ctx0" brushRef="#br4" timeOffset="319441">22559 13061 5693,'4'-3'868,"0"0"4342,-4 3-4952,-46 52-45,30-28-949,-4 6 0,-4 9 1,7-6 701,8 3 34,2-4 0,1-1 994,7-6-1022,3-1 11,5-4-11,4-1-11,4-3 11,3-1 11,2-2-251,14 3-29,-8-6 387,10 1-958,-13-6 868,17-2 0,-25-2 0,11 0 0</inkml:trace>
  <inkml:trace contextRef="#ctx0" brushRef="#br4" timeOffset="319759">22796 13126 8317,'-13'39'26,"0"0"0,1-3 1,2-6-10,5-14 1784,0-1-1778,2-1 702,1-1-686,2-3 409,0-2-230,7-1 1096,0-3-1258,8-2-3397,0-1 3369,2-1-14,2-1-14,2 0-17,1-2-34,1 0-10,-1-1-51,0 0-73,-1 0-61,-2 0-114,-3-1-76,-1 0-992,-2-4 3334,-5 3-1906,0-5 0,-6 7 0,-2 0 0</inkml:trace>
  <inkml:trace contextRef="#ctx0" brushRef="#br4" timeOffset="320000">22895 13120 9178,'1'5'2487,"1"-1"-577,-2-4-1434,6 55-1653,-4-33 1320,1 11 0,0 0 36,-2-11 464,-1-1-531,2 9-610,6 13-751,0-9 202,3 2-348,-2-22-1092,-4-7 2487,1-2 0,-4-2 0,1-2 0</inkml:trace>
  <inkml:trace contextRef="#ctx0" brushRef="#br4" timeOffset="320289">23159 13201 10483,'1'5'997,"0"0"-387,-1-5-1007,33-6-118,-16 4-146,26-5-414,-23 4-7465,-4 0 8540,-1 0 0,-7 2 0,-4 0 0</inkml:trace>
  <inkml:trace contextRef="#ctx0" brushRef="#br4" timeOffset="320915">23422 12976 9743,'2'40'52,"0"0"0,0-3 1,0-7-25,-2-16 0,1 0-11,-1-1 449,1-2-427,1 0 155,-1-2-127,1-2 87,1-1-82,0-1 208,1-3-235,1 0-40,1-2-10,2-1-18,0-2-5,2-2 0,-1-1-5,1-2-1,0-1-22,4-4 39,0-4 45,3-4-17,-5 4 12,-2 3-6,-4 4 5,0 3-11,-2 1 0,0 2-16,-1 1-12,0 1 17,0 1 17,-1 3 11,0 1 11,-1 3 11,0 1 90,-1 6 460,0 16-264,4-2-235,-1 4 269,13-12-219,-6-13 140,14-1 129,0-15-174,4-8-201,-4-13-258,-11 0 29,-11 5-63,-6 6-50,-4 5-100,-1 0-125,-1 0-1018,-5-6 286,3 4 406,-5-5 0,11 13 0,0 1 0</inkml:trace>
  <inkml:trace contextRef="#ctx0" brushRef="#br4" timeOffset="321319">23696 12806 7324,'3'-2'812,"-1"1"869,-2 1-1564,26-11-16,-17 8-17,21-7 0,-24 14-17,-1 1-5,-1 1-17,0 1-6,0 0-5,-1 1-6,-2-1 0,0 1 0,-1-1-12,0 2 1,-2-2 22,-2 5-27,0-4 16,-3 3 5,1-5 12,1-1 129,0 0-57,2-3 29,0 1 263,3-3-409,4 1-17,0-1-17,4 0-27,0-1-51,0 1-62,1-2-78,1 2-73,1-1-117,0 0-236,1-1-583,1 0 1261,1-1 0,-7 1 0,0 0 0</inkml:trace>
  <inkml:trace contextRef="#ctx0" brushRef="#br4" timeOffset="321697">23899 12597 7961,'27'38'280,"-1"0"0,-2-7 0,-5-3-123,-8 6 5,-3-9 1615,-2 2-1682,0 1-53,-3 0 0,0 1-53,0 7 427,-2-6 1,1-2-507,-3 1 90,-1 0-191,0-3-38,-1-1-74,1-3-627,-3 6 325,2-8-89,-3 3-118,1-9-2879,0-2 3691,1-4 0,1-2 0,3-4 0</inkml:trace>
  <inkml:trace contextRef="#ctx0" brushRef="#br4" timeOffset="324972">23756 12392 6238,'-4'-4'1545,"0"1"954,4 3-2326,4-2-89,-2 2 308,6-4-274,-5 2-34,3-2-6,-2 2-11,-1 1-11,1-1-22,1 1-6,0 0 11,4-1-22,0 1-11,2-2-1,-1 2-22,0-1 29,0 0-1,1 0 0,-1 0 11,0 0-10,-1 1-7,-1 1 18,-1 0 10,-1 0-5,2 1-45,-4 1 40,1 1 5,-3 1 11,-2 2 17,1 0-6,-3 1 1,1 0-6,-3 1-12,0 0 51,-4 3-50,3-3 16,-3 3-27,2-5 21,0 1 1,0-2 57,-3 3-46,2-4-6,-2 1-22,3-3 6,1 0-12,1-1 12,0 0 5,2 0 286,1-1-269,7 1 16,-2-1-32,7 1-24,-2-1 7,1 0-51,2 0 33,0 0-5,1 0 0,1 0 0,0-1 12,0 1-1,1-2-11,0 1 5,1-2-49,5 1-1,-6-1-67,4 1-90,-7 0-44,-3 0-85,-1 1-44,-2 0-57,-3-1-111,0 1-322,-3 0 1,0 0 0</inkml:trace>
  <inkml:trace contextRef="#ctx0" brushRef="#br4" timeOffset="327734">18769 13575 6182,'4'-2'879,"-1"1"118,-3 1-773,-3-3-107,2 2-16,-3-1 173,4 2 7,0-1-214,0-1 1,0 0 66,0 0 129,0 0-156,2-2-57,0-1-22,1 0 34,3-1-40,-2 2-5,1-1 5,1 1-16,-1 2-6,-1 0-11,0 1 16,-2 1 12,0 1-6,0 2 0,0 2-5,-1 2 5,0 2 6,0 1-6,-1 0 0,1 2-5,-1-1 11,0 0-12,0-1 7,-1 0-1,-1 0 6,0-1 11,-1-1 5,1-1 6,-1 0 6,0-1-11,-1-2 11,0 1-6,0-2 6,0 0-6,1-1-6,1-1-5,0 0 6,-1 0-6,1-1 6,0 1 5,1-1 50,-1 0-61,1-1 0,0-1 23,2-3-46,0 1-5,1-2 17,0 2-6,2 1 17,0-1-5,1-1-1,1 1 12,0-1 5,1 0-5,0 0 22,1 1-23,0-1 18,0 1-7,1 0-10,-1 0 16,1 1-33,-1 1 34,4-1-40,-3 1 0,2 0-11,-4 0-22,0 1-6,-1-1-17,-1 1-22,0 1-29,-2-1-60,-1 1-1692,-1 0 1091,-5 3-453,2-1 1210,-4 2 0,4-2 0,1-1 0</inkml:trace>
  <inkml:trace contextRef="#ctx0" brushRef="#br4" timeOffset="337422">14692 15399 7207,'-3'-2'655,"1"0"1048,2 2-1250,12 42-234,-7-23-379,9 34 529,-8-31 389,2 15-495,5 16-193,-6-24 0,0 0-551,1 5 0,0-2 498,2 10-17,1-5-253,-4-13 281,1-1 323,-1 0-312,5 7-39,-4-8 34,3 4-12,-3-11 1053,-1-2-1047,-1-3 295,0-1-289,-1-1-28,0-2 10,-2 1-16,1-1 0,-1 0 23,0-1-1,0 1-5,0 0-17,-1 1-17,0-1-22,1 1 67,-1 1 34,0 2 22,2 1 28,-1 2-17,2 1-50,-1 0 22,0 0 78,3 4-89,-2-3-5,2 3-1,-2-4-27,1-1 5,0 0-12,1-1-32,0-2 44,0-2 0,0-1-28,0-3 0,0 0 5,0-2 23,0-1 11,-1-1 73,-1 0-78,0-1 11,-1-1-6,1-1-45,-1-1-5,0 0 11,0 0 0,1 0-33,-1-1 44,2 1-11,1-1 11,0 0 11,1-1 6,1-1 17,1 0-22,1-1 61,7-5 67,15-9-118,-5 3 7,11-4-40,-13 8-617,2 0 617,3-1 0,2 1-23,2 0-920,1-1 960,2-1-17,2 1 11,2-1 1,1-1-35,2-1 56,-1 2 1,2 0-28,-17 6 0,1 0-738,18-6 0,-2 0 732,6 1-67,2 0-2325,0 1 2392,-27 8 0,1-1 0,0 0 0,0 0-220,0 0 0,0 0 236,0 0 1,1 0-6,0 0 1,0 0-7,0 0 1,1 0 16,0-1 1,0 0-7,1 0 1,-1 0-23,1-1 1,1 0-273,-1 0 0,0 0 278,0 1 0,2-1-27,5-2 1,4-1 0,-3 1 9,0 0 1,0 0-164,1 0 1,2-1 0,-4 1 173,-6 2 1,-1 0-15,13-5 1,1 0 299,-11 3 0,0 0-286,10-3 1,-1-1-63,-13 4 0,-2 1 79,1 0 0,-1 0 173,0 0 1,-1 0-185,0 0 0,0 0 33,24-9-39,-16 8 1,0-1 5,18-5 0,-20 7 0,-1 1-11,12-2-23,-4 1 12,-1 1 1148,-2 1-1193,-2 1 1103,-1 0-1075,-2 0-6,-2 1 57,7-4-12,-9 3 22,6-2-11,-12 2 1293,-1 0-1293,0 1-11,-1-1 11,0 2 1152,-1 0-1197,-2 2 801,1 0-823,5 1 694,-6 2-649,3-2 22,-9 3-22,0 0 11,-3-1 33,0 1-22,-1-2 1,0 2-1,-1-1-11,-1 0-11,4-1-1,-3 0 1,5-2-11,-1 1 11,3-2-23,4-2 6,6-1-50,4-3-640,5 1 595,2-3-40,2 0 23,1-1-906,0 0 923,0-1 45,0-2 16,-1 0 6,0-1 22,-1 0-5,-1-1 0,0 1 39,-1 0-357,-2 2 368,-2 1 40,5-4-7,-11 7 7,2-4 33,-12 9-17,-3 1 11,-2 0 566,-3 2-549,-2 1 852,-1 0-880,-1 0 396,-1 2-435,0-2 40,0 1-12,-2-1-28,0 0-6,-1 1 6,-2 0 22,1-1 18,-1 0 27,-1 0-34,1-1-5,0-1-5,-1 0-18,1-1-10,0 0-1,-2-5-22,3 2 23,-3-4-1,2 2-16,0-3-6,0-1-17,0-4 17,0-1-11,2-4-347,0-2 324,1-3-10,1-3 4,0-3 7,1-1-12,2-3-17,1-1 29,2 0-1,2-1 23,1 3 11,0 2-17,0 4 17,0 4 0,-1 6 0,-1 3 11,0 3-11,-2 3 0,0 1-89,3-3-12,-3 8-229,2-4 50,-5 9-1838,0 1 1233,0 5 885,-1 2 0,0 0 0,0-1 0</inkml:trace>
  <inkml:trace contextRef="#ctx0" brushRef="#br4" timeOffset="338491">17030 16142 8612,'1'-7'426,"0"2"-336,-1 5 1142,0 0-1159,5 67-905,0-35 848,-1 10 1,0 1 34,3-7-51,-1 0 28,0 1-40,0 1 18,0-1 18,-1 0 212,3 17 21,-3-19 1,-1 0-169,2 3 1,0-1-73,-2-7 0,0-2 16,3 9-5,-4-25-22,0-3 27,-1-3 681,-1-1-462,0-3-12,-1-11-218,-1 1-33,-2-11 0,1 3-51,-3-28 29,1 13-242,-2-21 214,3 19 16,0-4 14,1 7 0,0-1-30,0-19-43,1-6 1,2-1-1549,0 27 1,1 0 1642,1-17 1,1 0 10,2 13 1,0 2-2073,4-15 2078,-3 18 0,1 2-694,2-4 697,2 6 6,-2 4 6,2 4 108,0 3-86,0 3 1989,1 2-1990,-1 2 2673,-1 3-2661,1 2 11,0 1 0,-1 5 1576,4 9-1581,-4 1-23,1 11-3397,-7-3 3386,-2 4-73,-1 2-72,-2 2 117,-2 0 0,-2 2 33,-3-2-27,-3 1 11,-1-2 33,-8 12-50,4-12-441,-7 10 418,7-14 40,-2 0 0,1-1 5,1-2-5,1-1-34,1-3 17,3-2-185,0-4 202,3-1 3001,0-1-3035,3-4 167,1 1-128,3-4 608,2 1-613,1-1 316,3 0-238,5 1-33,-2-2-12,5 0 96,4-1-40,-3 0 40,6-1-45,-4 0-1,1-1-16,-1 0-28,1-1 45,-1 1-112,-1 0 11,0 1-78,-2 0-79,-1 2-39,-2 0-84,-2 4 11,-1-1-101,-2 2-56,-1-1-845,1 3 235,-2-4-438,1 3 1474,-2-5 0,-1 0 0,-1-2 0</inkml:trace>
  <inkml:trace contextRef="#ctx0" brushRef="#br4" timeOffset="338876">17484 16587 7658,'9'8'353,"-3"-1"582,-6-7 1081,0 0-1893,42-31-61,-26 16-46,8-5 1,-1-1 275,-12 3-269,-1-1-12,-2 1-5,0-1 140,-1 2-130,-2-2 406,0 3-422,-2-1 6,-2 1 5,0 3 34,-1 1 61,-4 1-77,0 5-1,-5 1 16,-2 5 12,1 3-11,-2 2 6,2 4-23,1 3 22,-1 2-11,2 3 17,1 1 0,1 3-3420,2 0 3415,1-1-126,2 9 86,3-10-22,1 4 11,3-12 11,2-2-5,2-2-34,1-3 3349,2-2-3343,3-2-29,1-3 18,3-3-40,2-3-467,2-3 159,2-2-515,0-2-1255,0 0-3777,-5 1 5928,-3 1 0,-9 7 0,-4 3 0</inkml:trace>
  <inkml:trace contextRef="#ctx0" brushRef="#br4" timeOffset="339440">17898 15641 8727,'-16'40'235,"0"0"0,1-2 0,5-4-78,11-2-45,2 3-22,3 1-23,0 2-34,1 0 18,6 15-62,-2-13-566,4 10 560,-4-20-44,2-3-6,2-3 493,0-4-533,3-5 422,2-4-467,1-4-2535,1-4 2345,0-1 358,0-4-996,-2 0-695,-2-3 1675,-3 1 0,-7 1 0,-4 1 0</inkml:trace>
  <inkml:trace contextRef="#ctx0" brushRef="#br4" timeOffset="339998">18312 15736 9117,'-3'-8'560,"0"2"-314,3 6 1322,0 0-1310,-24 42-141,16-20-576,-6 6 0,1 1 492,8-3 29,0 3 11,0 1 0,0 1-1,1 0-43,1 0-12,1-2-92,1 0 69,1-3-17,2-2-21,1-2-24,2-3-21,2-3 10,1-3 7,2-3-292,40-18 190,-22-2-82,23-12 222,-37 5 741,-8 4-746,-1-6 406,-3-13-233,0-13 163,-3 7-51,1 8 289,-2 32-473,2 4 145,5 19-168,-1-13 17,5 8 17,-1-4-6,-1-3-33,3 2-23,-1-5 23,10 5-113,-7-5-38,9 2-74,-10-5-84,-1-2-44,-1 0-73,-1 0-84,0-2-179,-3 1-236,0-3-481,-1 0-863,0-1 2235,-1 0 0,-2 0 0,0 0 0</inkml:trace>
  <inkml:trace contextRef="#ctx0" brushRef="#br4" timeOffset="340263">18540 15645 10019,'-2'42'181,"0"1"0,0-3 1,2-6-121,5-6-38,1-1-23,1 1-23,1-2-16,0-2-23,2-2 18,0-2-12,0-2 16,1-2-44,0-3 6,1-1 348,0-3-354,-1-1 155,1-2-167,0-2 12,-2-2-185,1-1-5,-1-2 274,8-9 0,-11 6 0,5-5 0</inkml:trace>
  <inkml:trace contextRef="#ctx0" brushRef="#br4" timeOffset="340564">18788 15697 10870,'13'39'181,"0"1"0,-1-4 0,-1-6 4,-2-10 33,0 1 35,0 0 21,0 0 17,-1 1-33,0-1-85,-1 0 7,1-2-18,-1 0 34,1 0 78,-1 1 12,-1 2 11,-1 3 141,-2 0-113,-4 13-342,-2-13-112,-5 6-67,-2-15 11,-1-3-72,-1-2-18,-1-3-38,2-2-7,0-3-117,1-1-151,2-3-157,0-4-1137,2-11 582,3 0-408,1-10 881,2 6 0,0 7 0,0 5 0</inkml:trace>
  <inkml:trace contextRef="#ctx0" brushRef="#br4" timeOffset="340988">18907 15614 8954,'2'-6'751,"-1"1"1371,-1 5-2077,21 57-45,-14-37 19,6 16 1,0-1-31,-5-17-17,1 1 6,2-4 38,-4-8-16,3-1 34,-3-4 28,-1-2 50,4-5-51,-3 0 12,6-14-34,-5 4-22,3-7-11,-3 5 5,1-2-11,-1-1 12,0 0 4,1 1 7,-3 1-51,1 3 33,-2 3-21,0 3 16,-1 2-29,-1 4 69,0 1-1,-2 4 0,-1 1-16,0 3 16,0 3 0,0 0-5,0 1-12,1 1-28,2 5 18,0-4 21,6 5 1,-2-9 44,9-1 40,0-9-107,1-3-22,1-4-34,-7-4-28,-1-1-44,-1-1-91,-3-1-111,-2 0-152,-2 0-246,-1 0-274,-2 1-533,-2 0 1524,-4-1 0,3 7 0,-1 1 0</inkml:trace>
  <inkml:trace contextRef="#ctx0" brushRef="#br4" timeOffset="341240">19066 15035 10880,'26'29'211,"1"1"0,-1 0 1,11 11-1,-5-6-863,-8-7 1229,2 1 84,0 4-50,2 3-135,-1 1 484,0 1-1315,-11-6 0,0 6 0,-3-4-401,4 17-1024,-1 1 1,-7-3 518,-21-20-217,-4-2-251,-5 0-780,1-5 2115,2-4 0,8-9 1,4-5-1</inkml:trace>
  <inkml:trace contextRef="#ctx0" brushRef="#br4" timeOffset="343024">20481 14382 6899,'1'7'1175,"1"0"-839,-2-7-5,16 59 218,-7-21-826,2 0 0,-1 0 394,-1-1-27,-1-14 11,-1-1 147,1-3-153,0-2-5,1-2 5,0-4 22,0-2-5,-1-2-16,0-3-18,-2-2 545,0 0-584,-2-1 26,-1-1-26,0 0 67,-3 0-44,2 0-40,0 0-5,0 0 5,1 0-10,1 0-7,0 0-5,2-1-3403,0-1 3414,2-2-22,12-5 5,-5 3 1,10-6 16,-7 4 23,2-2-12,4-1 0,2-1-322,4-1 328,2 0-34,2-1 1,2-1-932,3 0 925,1-1 24,1 1-1,1 0-6,-1 1 1,0 1 0,0 0 10,0 1 7,1 0-1,1 0-22,1 0 17,1 1-11,1-1 5,1 1-6,-13 3 1,4-1 8,12-2 0,2-1-14,-8 3 0,-1-1-6,7-2 1,0 1-9,-8 1 0,-3 1 8,-8 2 1,1 0 505,10-3 1,-1 1-501,-10 2 0,-3 2-3,2-1 0,0 0 3,-1 0 0,1 0 11,11-2 0,1 0-1103,-11 2 0,0 0 1095,7-1 0,0 0-9,12-3-389,-3 0 395,-2 0-11,0 0 22,-3 0 0,0 0-11,0 1 314,-2-1-314,0 2 0,-1-1 17,14 0 0,-14 3 11,9-1-17,-17 5 6,-2 0 1176,1 1-1182,23-1-67,-6 2 1555,6 0-1505,-16 0 395,-15-1-383,-1 1 611,-2-2-594,-1 0-6,-2 0 11,-2 0-17,-1 0 6,-1 0-1,-1-1 18,-1 1 1366,-1 0-1388,-1 1 828,-1-1-857,0 1 28,0 0 0,1-1-5,0 1 16,1-1-16,1 0 5,0-1 23,7-3-1,2-4 23,5-4-39,-5 2-23,-1-1 12,-5 5-12,1-2 12,12-4-17,-5 2-40,9-3 29,-6 4 22,2 0-11,1 0 72,-1 0-55,0-1 16,-1 0 6,6-8-5,-7 5-18,4-7 29,-3-3 0,0-7-23,5-13-1094,-9 7 1111,-6 0-6,-9 11 6,-2 2-6,-3 1-16,-2 2-419,-3 0 391,-3 3-17,-2 0-23,-3 3-11,-1 2-28,-2 3-22,0 1-50,1 2-119,1 2-105,1 2 69,-1 2 328,3 1 0,2 0 0,4 1 0</inkml:trace>
  <inkml:trace contextRef="#ctx0" brushRef="#br4" timeOffset="343776">21589 14817 6039,'5'46'268,"0"0"1,0 4 0,-2-6-95,-1-11-40,-1 12-5,-1-13 1226,1-1-1321,1 0-23,0-2-33,2-2-18,-1 0 35,1-2 992,2-2-1077,-1-1-10,1-1-85,0-4-123,0-2 523,0-3-579,0-2 978,2 1-1090,-2-6 281,3 0-897,-3-4 1092,0-1 0,-2 0 0,-2 0 0</inkml:trace>
  <inkml:trace contextRef="#ctx0" brushRef="#br4" timeOffset="344366">21795 15093 8276,'7'-5'286,"-2"2"-146,-5 3 868,0 0-778,-2 53-1164,2-33 1009,-2 12 1,2-2 308,0-17-311,2 0-17,0-1 0,0-1-17,1-2 0,-1 1-28,1-2-11,1-2 0,-2 0 0,1-3-11,-2 0 897,1-2-757,-2-1-118,1-3-33,-1-2-12,-1-4 23,1 0-6,-2-3 12,2 0 5,-1-3-56,1-1 11,0-1 0,1 0-16,2-8 44,2 7 0,2-5 0,-1 10 0,1 3 1,-1 1-1,0 2-22,0 2 22,0 3 6,0 1 22,1 1 28,2 5-33,-2 0-1,2 6 6,-2-1-11,-2 1 6,0 1 5,-1 1 0,-1 0 23,0 0 0,0 0-1,-2 1-16,2-1 0,-2-2 11,1 4-11,-1-5 5,0 2-5,-1-5 16,0-1 23,0-3-16,0 1-7,0-3-10,-2 0-35,0-1 7,-2 0-23,2-1-6,-2-2-11,0-3-11,1-7 23,1 1-18,1-6 1,0 2 11,2-2 16,0-1 12,2 1 6,3 1-7,-1 1-4,2 4 10,0 2-5,0 2 0,1 4 11,-1 1 11,6 2 28,-4 3 6,3 2 33,-4 1-22,1 1 0,-1 1-11,1 1-23,0 0-55,4 5-23,-4-2-17,2 3-22,-4-4-40,0-2-38,-1 1-1290,6 6 1463,-4-5 0,1 0 0,-5-7 0</inkml:trace>
  <inkml:trace contextRef="#ctx0" brushRef="#br4" timeOffset="344672">22328 14517 9251,'0'-9'325,"-1"1"-107,1 8 953,0 0-953,-11 67-2367,7-36 2202,-2 11 0,0 0 37,5-7-71,0-1 20,1 2-5,1-1-6,0 1 0,2-2-17,2-2 11,2-3-16,1-3-6,1-1 17,3-3-17,0-3-48,2-2 31,0-3-5,0-3-34,1-2-45,-1-2 1606,1-2-1740,-1-2 565,1-1-924,-2-2-392,0 0-659,0-2 1645,-3 1 0,-4-1 0,-2 1 0</inkml:trace>
  <inkml:trace contextRef="#ctx0" brushRef="#br4" timeOffset="345181">22666 14536 8791,'-7'-9'432,"2"2"-264,5 7 1372,0 0-1405,-38 59-2246,26-31 2161,-9 10 1,2 1 27,14-8 437,1 1-470,0-1-11,2 1-6,0-3 0,2-1-34,0-2-16,2-3 5,2-3-22,2-2 22,0-3 6,2-1 11,1-3 28,1-2-6,1-2 12,0-3 16,0-1-28,1-2 1713,0-4-1724,-1-1 63,1-3-57,0-2-6,-2-1-11,1-1 0,-1-2-11,-2 1-6,-1-2-11,-1-1-45,-1-8 73,-2 6 23,0-6 16,-2 9 50,-1 3-49,0 2-7,0 3-33,0 3-11,0 2 84,0 12-45,-1-3-11,1 9 5,-1-5 6,1 0 11,0 1 51,2 4-45,0-5 11,15 20-118,-7-19-240,14 15-258,-10-19 67,2-1-302,-2-2-3053,-2-4 3848,-4-2 0,-1 1 0,-5-2 0</inkml:trace>
  <inkml:trace contextRef="#ctx0" brushRef="#br4" timeOffset="345451">22933 14578 11280,'-8'42'256,"0"1"0,1-4 0,2-4-82,5-9-785,0 0 723,2 1-28,2-2-51,2-1 57,2-3-51,3-2 0,1-3-5,1-2 276,2-2-299,1-2-3073,0-3 2995,2-1 256,-1-2-318,0-2-89,-1-2-73,-1-1-18,0-1-385,-3-2-219,-1-2-307,-2-1-276,-2 0 1496,-2 0 0,-2 3 0,-2 1 0</inkml:trace>
  <inkml:trace contextRef="#ctx0" brushRef="#br4" timeOffset="345718">23137 14628 12875,'11'47'403,"1"1"0,-3-8 1,0-4-147,-2-1-541,-3-10 469,0-2-28,-1 1-11,0-2-23,0-2 34,-1 0-3982,-1-2 3926,-1 0-16,1-2 925,-1 0-931,-2 0 33,0-1-28,-2-2 58,-1-1-125,-1-2 3308,-1-1-3763,-6 2-727,-5-2 409,0-1-3515,0-2 3296,5-5-156,2-1-2235,-2-3 2798,5 0 1,1 0 0,5 0 0</inkml:trace>
  <inkml:trace contextRef="#ctx0" brushRef="#br4" timeOffset="346180">23350 14537 12573,'2'48'371,"0"-1"1,1 0-1,-1-8-321,-1-20-27,1 4 10,-1-9-55,2-1 11,0-1 33,0-3-22,1-1 51,0-3-7,0-3 1,0-1 6,0-3 5,1-2 0,-1-3 5,1-3-38,-1-2 5,1-2-17,-2-1 0,2-1 0,0 0-33,3-8-6,-2 6 56,1-5-17,-1 9 28,0 2-5,-1 3-34,-1 2 11,-1 2-11,0 2-11,-1 2 0,1 0-1,-1 1 24,0 0-1,0 1 0,0 2-11,0 2-22,2 6 44,-1-1-22,2 3 17,0-3 5,1 0-22,0 0 51,1-1-1,1-1 34,0-1 151,4-1-5,-3-3-6,3-1 5,-5-3-71,0-2-63,0-3-28,-2-1-33,0-2-85,-1-1-55,-1-2-119,-1 0-127,-2-1-2308,-7-18 1405,3 13-420,-8-13 1675,4 16 0,4 7 0,-1 0 0</inkml:trace>
  <inkml:trace contextRef="#ctx0" brushRef="#br4" timeOffset="346441">23525 14165 10018,'0'5'924,"0"0"-2675,0-5 2570,46 60-52,-25-33-288,7 10 1,1 1 209,-10-10 431,-2 1-728,-1 2-89,-4 0-130,-2 1-21,-4-2-1,-2 14-235,-2-11 2453,-4 9-3473,-8-2-78,-1-9 15,-8 8-1118,1-13-902,-1 0 2605,-8 2 1,14-13 0,-1-1-1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45:32.0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3277 7035 8786,'-4'-12'44,"1"3"-16,3 8 34,3 0-17,0 0 28,1 0 6,-1-1-1,1 2 12,1-1 22,0 0 11,3 0 11,1 0 12,2 0-6,3-1-22,4 0-23,2 0 17,15-1-95,-6 2-516,11-2 504,-13 2-10,1-1 5,-2 0 5,-2-1-5,7-1 11,-11 0-5,4-1-6,-11 0-11,-3 1 16,-3 1 1,-2 0-6,-2 2 404,-2 0-443,-8 0 11,-1 2 5,-10 2 6,2 2-5,-3 1 5,-2 1 6,-2 2 5,-1-1 12,0 1-774,-1 0 773,2 0 7,-9 4 16,2-1-6,3 1-5,6-3 0,11-5-12,4-1 18,2-1 851,3-2-650,20-4-168,-6 0 6,18-6-6,-10 1-11,3-2 67,22-8-79,-16 7-1040,15-6 1018,-24 9-11,-1 1-11,-2 1-617,-2 1 584,-2 0-40,-1 3-45,-3-1-39,-2 3-51,-2-1 907,-2 2-1074,-2 1 538,-1 2-898,0 2 746,-2 5 0,0-6 0,1 2 0</inkml:trace>
  <inkml:trace contextRef="#ctx0" brushRef="#br0" timeOffset="3994">15082 4594 5829,'4'1'375,"-1"-1"191,-3 0-404,60-9-100,-36 4-436,13-2 0,-2 1 419,-17 0 188,-2 1-194,-1 1 6,-2 1 67,1 0-45,-6 1 0,1 0 588,-5 2-605,-2 0 645,0 0-634,-7 0 62,-2 2-67,-2-2 6,0 2-12,3-2 18,0 1 4,1-1 1,1 0 0,0 0-11,1 0-34,2 0-12,7 0 2,0-1-7,7 0 12,-1-1-12,3-1 6,3-1-1,3-1-396,4 0 380,3-1-11,2 1 5,2-1-787,2 0 770,2-1 1,0 1-12,2-1 0,0 0 12,0 1-12,1-1 0,1 1 1,-1-1-6,-1 1 5,-2 0 0,0 0 1,-3 0-96,-1 1 107,-3-1 10,-2 0-4,-2 0 4,-4 1-10,-1 0 329,-4 1-391,-2 0 719,-3 1-876,-2-1 8,-3 2-371,-2 0-561,-2 1 1165,-1 0 0,-1 1 0</inkml:trace>
  <inkml:trace contextRef="#ctx0" brushRef="#br0" timeOffset="4502">15871 4368 6624,'-7'0'426,"1"0"-297,6 0 593,0 0-666,32-1-6,-17 0 34,33-3-17,-25 1-39,0 0-5,-3 1-12,-9 2 17,3 0-17,-6 2 17,0 2 0,-6 0 11,-1 3 6,-1 1-17,-2 1-5,-2 1-7,-3 0-4,-2 1 4,0 0-10,-2 0 5,0-1-5,0 0-1,-1 0 1,0-1-17,-3 3-12,3-3-33,-1 1-72,4-4-180,2-2-426,-1 0 734,3-1 0,1-1 0,2-1 0</inkml:trace>
  <inkml:trace contextRef="#ctx0" brushRef="#br0" timeOffset="5239">15438 4648 6747,'4'-7'342,"0"2"-247,-4 5 1165,0 0-1137,3 8-16,-1-3-12,3 7-28,-1-5-11,-1 0-22,2 0 38,2 2-26,-1-2-7,4 0 0,-2-4-5,0-1 0,1-1-18,1-1 7,1 0-12,-1-1 0,1-1-5,0-1-1,-1-1-5,-1-1 6,-1 0-6,-1-1 6,-2 1 5,-1-1-6,-2 0 7,-1-1-18,0 1-28,-4-3 18,0 2-7,-3-2 1,-2 3 11,1 0-6,-2 1 11,0 1-11,-1 0 1,-1 1-7,-1 1-5,1 1-5,-1 1 5,0 1-7,1 1-21,0 2-11,3 1-28,0 0-34,2 1 0,2-1-22,0 1-39,2 0-85,0 0-145,1 0-319,1 1 739,0-2 0,0-1 0,0-2 0</inkml:trace>
  <inkml:trace contextRef="#ctx0" brushRef="#br0" timeOffset="6867">18655 4286 6232,'33'-19'97,"0"0"0,-3 2 0,-6 3-13,-12 7-11,-2 1 0,-3 0-6,-1 2-22,-2 0-6,-2 1-11,-1 1-145,-1 1 27,-3 1-100,1 1-443,-3 2 633,1 0 0,1 0 0,1-1 0</inkml:trace>
  <inkml:trace contextRef="#ctx0" brushRef="#br0" timeOffset="7416">17875 4688 7391,'2'-5'353,"-1"2"1042,-1 3-1300,46-43-1016,-29 29 963,10-11 0,-1 2 344,-12 15-336,1-1-28,2 0-5,1-1-22,2 1-1,1 0 161,2-1-172,2 2 6,2-1-6,1-1-22,14-4 28,-8 2-447,9-3 441,-12 3-11,0 0-94,-1 0 100,-1 0 5,-2 1-28,7-4 23,-10 4 10,4-2-4,-12 4-1,-3 1-6,-1 1-10,-2 1 918,-3 1-965,-1 0 72,-1 2-148,-2 1-57,-1 0-73,0 1-188,-1 1 0,0 0 0</inkml:trace>
  <inkml:trace contextRef="#ctx0" brushRef="#br0" timeOffset="7852">18534 4411 3110,'-17'42'95,"3"-6"1846,14-27-1919,0-1 989,2 0-966,0-2 560,3 0-543,1-2 1690,2-1-1679,0-1 187,2-1-192,0-2-18,1-2 12,0-1-12,1-2 1,-1 0 5,0-2 5,-2 1 68,2-3 28,-2-1-67,-2 0-6,-4 1-28,-2 3-23,-1 2-5,-2-1-11,-1 1-6,-2 0 0,-1 1-11,-1 0 0,0 1-11,0 0-6,-1 2-16,0 0-12,0 0-17,0 1-22,0 0-22,-1 1-28,1 1-46,0 1-49,0 0-91,1 0-162,-1 0-190,1 1-235,2-1 59,0 1 0,2-2 0,1-1 0</inkml:trace>
  <inkml:trace contextRef="#ctx0" brushRef="#br0" timeOffset="8695">17392 4292 6322,'-4'7'593,"0"-1"-469,4-6-449,0 0-297,6 0 622,-3 0 0,3 0 0,-3 0 0</inkml:trace>
  <inkml:trace contextRef="#ctx0" brushRef="#br0" timeOffset="9380">19045 4292 6311,'8'3'313,"-2"-1"-173,-6-2 1198,0 0-1130,-9-7-141,7 5-17,-8-6-78,9 7-61,-1 0-91,1 1-217,-1 0-577,1 0 974,-2 0 0,2 0 0,0 0 0</inkml:trace>
  <inkml:trace contextRef="#ctx0" brushRef="#br0" timeOffset="11018">17484 4259 5795,'3'1'174,"-1"0"1881,-2-1-2021,-2-3-1,2 2 1,-2-3 11,1 4 117,1-1-117,-2-1 5,2 1 29,-1-1-46,0 1 6,1 0-67,-1-1 34,1 1 5,-1 0-5,-1 0 5,2 0 6,-2 0-12,1 0 12,0 0 123,0 0-73,0 0-11,-1 1-16,1-1 4,0 0-72,-1 1 12,1-1-1,-2 1 6,1 1-1,-1 0 7,-1 3-1,-1 1 1,0 0-1,-2 2 6,3-3 0,0 1-6,2-1 6,0-1-5,1 1 10,-1-2-5,1 0 0,-1 0 0,1-1 40,0 0 16,0 0-79,3-6 12,-1 2-6,3-5 6,-2 4-6,0 1 6,-1-1 0,0 1 0,0-1-1,0 1 7,0-1 5,0 1 5,0-1-5,0 1 0,-1 0-184,1 2 189,-1 6 1,-1-1-1,0 5-5,0-2 0,0 0 0,-1 2 0,2-1 6,-1 4 0,1-4 5,-1 1 34,1-5-23,0-1 140,0-1-139,3-6-6,-2 1-1,1-4-21,0 3 10,-1-2-10,-1 1-1,1-2 1,-1 2 5,1-2-6,-1 2 0,1 1-5,-1 0-6,1 2-352,-1 1 313,2 3-51,0 2-111,3 2-236,-2 1 454,2 2 0,-2-4 0,0-1 0</inkml:trace>
  <inkml:trace contextRef="#ctx0" brushRef="#br0" timeOffset="11887">19164 4278 8511,'-7'-9'163,"1"2"-130,5 6 23,0-1-28,-1 1 11,1-1-5,-1 2 5,1-2-11,0 2 0,-1-2 0,0 1-5,1 0-6,-1 0-6,1 0-27,-1 0-47,1 1-234,0 0-134,-1 0-1685,0 0 2116,-1 0 0,2 0 0,0 0 0</inkml:trace>
  <inkml:trace contextRef="#ctx0" brushRef="#br0" timeOffset="18884">14932 4104 492,'-31'11'131,"-1"0"1,-18 6 2421,44-15-2429,2 0 1100,0-2-1140,1 1 630,0-1-652,1 0 2250,0 0-2262,0 0 1,0 0-6,0 0 55,0 0 197,1 0-286,3-3 1,-1 1-1,3-3-6,-2 2 7,0 1-12,0-1 0,0 0 0,0 0 0,0 0 0,0 1 5,1-2-5,-1 2 0,1-2 0,0 2 0,1-1 0,0 1 0,1-1 6,-1 1 5,0-1 0,1 2 0,-1-1-5,-1 1 0,0 0 5,-2 0 207,0 0-207,-4 2 1,1-1-7,-2 1 1,3-1-527,0 0 353,-1 0 95,0 0 12,0 0-1,1 0-5,0 1 0,0 1 16,0 0 12,0 0 17,-2-1 5,2 2 6,-2-1 11,1 0-6,-1 0 6,0 1 6,1-1 5,0 0 0,0 0 6,0 0 11,0 0-6,0 0 17,0-1 6,0 1 11,0-1-5,1 0 5,-1 0 44,1-1-27,-1 0-34,2 2-5,-1 0 0,1 2 22,-5 0-28,1-1 0,-3 1 0,1-1 0,-1 1 0,-1 1 5,0-1 1,0 1-1,0 0-5,0 0 0,2-1-5,0-1 10,2 0-5,0 0 12,1-2 4,1 1 220,2-2-253,2-3-6,0 0 1,4-3-6,-1 1 6,1 0 0,6-4-6,-2 2 0,7-4 0,-7 4-6,2 1-6,-7 3 1,-2 1 0,-1 1 5,-2 1 18,-3 4-1,0 0-6,-5 4 7,1 1-6,-4 2-6,-1 1 11,-7 7 0,5-4-3397,-8 8 3392,11-12-6,-2 1 5,8-6-5,0-2 0,2-1 17,0-1 28,2-1 3352,7-5-3391,0-1-6,8-5 0,0-2 0,3-1 0,1-2-6,2 2-5,-1-2 0,-2 4-6,-1 0 0,-4 4-11,-3 1 12,-4 3 27,-2 2 6,-9 7-12,-2 1 6,-7 6 1,-1-1-12,-1 1 22,-10 7-11,7-5 0,-6 3 1,10-7-1,0-1 6,2-2-1,1 0 24,-4-1-1,8-2 17,-2 0 0,8-4-23,1 0-38,6-6 10,2 0-5,6-5 6,1-1 0,2-1-6,2 0-6,0-2 6,1 2-6,-2-1-10,-2 4-7,-4 1 6,-3 4-5,-4 1 22,-2 4 11,-5 2-11,-1 3 6,-7 3-1,-1 1 1,-3 3 11,-9 6-6,5-4 0,-5 2 0,9-7 12,-4 2-23,6-2 11,-1-1 6,8-3 11,2-3-11,2-2 5,1 0-28,7-5 6,1-2 0,6-4 6,10-8 0,-3 2-524,8-7 518,-6 7 5,-1-2-5,0 2 6,-2 1-6,-3 3 0,-2 2 6,-3 4-1,-5 2 1,-2 2-1,-2 1 1,-6 5 512,0 0-518,-5 5-6,1-1-5,-6 6-6,5-3-151,-4 7-45,8-8-174,-1 3-352,5-7-1333,1 1 2072,1-2 0,0-2 0,0-2 0</inkml:trace>
  <inkml:trace contextRef="#ctx0" brushRef="#br0" timeOffset="20797">15207 6958 10847,'37'-20'286,"-3"1"-247,-19 10-11,0 0-11,1-1-12,0 1-66,-1-1-298,4-1 35,-5 3-124,2 1-124,-7 3-212,-2 2-499,0 0 1283,-1 0 0,-3 1 0,0 1 0</inkml:trace>
  <inkml:trace contextRef="#ctx0" brushRef="#br0" timeOffset="21044">15577 6656 8080,'1'-4'566,"0"0"946,-1 4-1433,-23 57-18,17-39-36,-7 14 1,3-2 35,12-18-49,1-3-7,3 1 1,0-6-23,7 0-84,4-5-156,9-6-203,2-4 85,-6-1-135,-1 1-173,-9 5 683,3-3 0,-7 5 0,0 0 0</inkml:trace>
  <inkml:trace contextRef="#ctx0" brushRef="#br0" timeOffset="21239">15691 6636 11043,'-6'39'179,"0"0"0,1-5 1,1-3-147,5-4-61,0-7-28,0 7-246,1-3-180,0-6-481,5 7 963,6-11 0,-6-4 0,4-5 0</inkml:trace>
  <inkml:trace contextRef="#ctx0" brushRef="#br0" timeOffset="21509">15875 6453 8847,'-2'-1'735,"-1"1"413,3 0-773,-6 54-731,3-28 493,0 9 1,-1 0-442,1-4 456,1 1-24,-1 1-32,-1 2-23,1-1-28,0 0-28,0 0-34,2-2-39,-1 0-96,2-2-94,-1 0-214,1 8 253,0-9-34,0 5-206,0-13-135,-1-3-174,0-3-286,0-2 376,0-1 1,0-7 0,1 0 0</inkml:trace>
  <inkml:trace contextRef="#ctx0" brushRef="#br0" timeOffset="21754">15974 6737 9906,'4'41'5,"0"1"1,0-4-1,-1-5 770,-3-6-915,0 9-201,2 0 94,1-2 257,2-8-341,2-13-27,1-3 358,8-3 0,-9-4 0,4-1 0</inkml:trace>
  <inkml:trace contextRef="#ctx0" brushRef="#br0" timeOffset="22109">16177 6815 10808,'-6'44'63,"0"0"1,0-4-1,3-7-46,7-18-6,2-2-11,0 1-11,3-3-45,6 3 17,4-5 33,0-2 12,0-4 5,-6-5 62,8-6 39,-8-2-50,3-4-6,-12 4-12,-3 3-4,-2 0-29,-3 0 6,-2 1-12,-3 0-5,-2 1 11,-2 0-5,0 3-6,-2 0 6,0 1-34,-12 6-23,10-1-38,-7 4-74,14-2-330,1 3 129,4-2-89,-1 1-247,5-2-505,1-1 1205,0 0 0,0-2 0,0-1 0</inkml:trace>
  <inkml:trace contextRef="#ctx0" brushRef="#br0" timeOffset="22305">16444 6758 8466,'3'-5'252,"-1"1"-655,-2 4 84,46-11-1402,-31 8 736,36-8 985,-44 11 0,-3 0 0,-1 0 0</inkml:trace>
  <inkml:trace contextRef="#ctx0" brushRef="#br0" timeOffset="22468">16449 6749 5203,'48'26'-639,"-1"0"1,-2 0-1,-9-11 639,-21-20 0,-5 1 0,-4 2 0</inkml:trace>
  <inkml:trace contextRef="#ctx0" brushRef="#br0" timeOffset="22685">16776 6649 10153,'36'-3'-99,"1"-1"0,-4 2 0,-4-2-713,-6-1-432,-6 0-171,3 0 0,-12 3 0,-4 1 0</inkml:trace>
  <inkml:trace contextRef="#ctx0" brushRef="#br0" timeOffset="23062">17124 6313 6680,'0'-7'874,"0"2"2722,0 5-3406,-5-5-11,4 4 62,-3-3 11,4 7 135,0 2-62,1 4-28,0 1-73,0 4-73,2 1-11,0 1 0,2 10-112,1-5-17,1 7-28,-1-9-5,1 0-79,0 0-22,-1 0-84,1-2-107,-1 0-100,0-2-91,-1-1-94,0-1-101,-2-1-112,0-2-371,0-1 1183,-1 0 0,-1-5 0,0-1 0</inkml:trace>
  <inkml:trace contextRef="#ctx0" brushRef="#br0" timeOffset="23334">17337 6295 8562,'-7'43'140,"0"1"0,1-3 0,0-6 384,1-3-462,1 1 471,0-2-516,-1 1-62,2-1 657,0-1-1200,0 12 94,2-10 1003,0 7-1035,0-14 89,1-2 604,0-4-1411,0-3 1244,0-3 0,0-6 0,0-2 0</inkml:trace>
  <inkml:trace contextRef="#ctx0" brushRef="#br0" timeOffset="23592">17463 6612 6579,'-7'34'22,"-1"0"1,1-3-1,3-7 1020,6-16-1053,1 1 1176,3-3-1199,2 0 18,1-2-29,2-1 669,2-2-714,2 0-27,0-1-23,1-1-28,0 0-62,1-2-89,-2 0-84,0-1 1477,-2 1-1734,-1 0 657,-2 0 3,1 0 0,-6 1 0,-1 1 0</inkml:trace>
  <inkml:trace contextRef="#ctx0" brushRef="#br0" timeOffset="23834">17549 6618 12057,'-3'46'332,"0"-1"0,0-3 0,1-6-175,2-12 340,0 1-396,0-1-56,0-1-68,0 0-77,0-2-1,2 1 17,-1-1 84,1-1-34,-1-2-258,1 5-122,-1-6-79,0 4-3330,0-8 3218,-1-1 53,0-2-159,-1 0-124,-1-2-218,0-1-1131,-1-1 2184,1-2 0,0-2 0,2 0 0</inkml:trace>
  <inkml:trace contextRef="#ctx0" brushRef="#br0" timeOffset="30793">14600 6159 6171,'0'6'459,"0"-1"840,0-5-1249,34 35 1,-21-26-324,27 25 307,-30-35 79,-1-1-85,1-2-5,-1-1-6,0 0 44,7-7-33,-7 4 249,4-4-238,-7 5 0,-2 0 6,-1 0-12,-1 0-10,-2-1-12,1 1-5,-2-1 5,1 0 0,-2-1-11,-1-1 0,0 1 0,-1-1 0,-1 1-6,1 0 6,-1-1 0,0 2 0,0-1 0,0 1-5,-1-1-1,1 2-5,-1-1 0,1 2-6,-1 0 6,1 1-6,0 1 0,0 0 0,0 2 6,0 0 6,-1 0-1,0 1 12,0 0 10,-3 1-4,3 1-7,-2 1 1,3 2-1,1 2-5,0 1-5,0 2 5,0 1-6,2 1-5,0 0 5,0 1-10,1 0-1,-1-1-11,2-1 0,-1-1-6,1-1-5,0-2-23,0 0-33,1-1-84,0-1-174,2-1-515,0-1 868,1 0 0,-2-2 0,0 1 0</inkml:trace>
  <inkml:trace contextRef="#ctx0" brushRef="#br0" timeOffset="31252">15063 5936 7611,'-28'20'157,"1"1"0,-18 14-45,42-23 17,1 1-12,1 1-10,0 3-4458,1 0 4419,0 2 450,0 1-473,2 2 766,1-1-800,1 1-16,2 1 5,1-1-1653,2 0 1653,-1-2 701,2-2-712,0-3 675,-1-2-781,5 0 239,-2-5-273,2 0 2609,-3-4-2732,0-2 2035,-2 0-2349,1-1-380,-1-1 120,-1 0 0,-3 0 0,-2 0 0</inkml:trace>
  <inkml:trace contextRef="#ctx0" brushRef="#br0" timeOffset="32110">15297 6150 7934,'13'29'76,"1"0"0,8 18 47,-14-40-62,-2-4 1,3 0-12,-3-2 6,3-1-44,-1-1-12,2-1-6,3-2 0,-4 0-5,3-1 11,-3 1-5,-1-1 5,-1 1 0,1-1 0,-1 0 0,6-5 0,-4 4 0,4-3 0,-7 5 0,0 1-6,1 1 6,-2 1 6,0 0-6,-1 1 5,-1 1 1,0 2-1,1 2 1,-1 0 0,0 1-1,0 1-5,0 1 0,1 0 6,-1-1-6,0 1 5,1-1 1,0 0 11,0-1 11,3 0-6,-1-2-5,2 0 5,-2-3-5,0 0-6,1-1 1,1-1-12,2-2 5,-1-1-10,1-1 5,-3 1-6,0 0 0,0-1 6,0 2 0,-1-2 0,0 2 0,1-1 0,-1 1 0,1-1 6,-1 1 0,3-3 10,-1 2-3396,0 0 3380,-2 1 0,-3 2 0,-1 1 5,0 0 40,1 0-28,-2 0 11,2 2 3397,-2 0-3397,1 3 0,0-2-5,1 2-1,0-1 1,1 0-1,2-1 0,-1 0 6,2 0 6,0-2 6,0 0-12,1 0 0,-1-2 0,0 0 6,3-3-12,-2 0-5,2-1 0,-3 1-6,-2-1 6,1 1-6,0-1 17,-1 0-6,-1-1 6,0 0-5,0 0 21,0-2-27,-2 3 0,1-3-11,-1 5-6,0-2-12,0 4-49,-1-1 44,1 3 0,0 1-44,-1 1-12,1 1-17,-1 0-28,2 1 0,-1-1-50,1 1-84,1 0-196,-1 0-313,1 1 761,-1-2 0,0-1 0,-2-1 0</inkml:trace>
  <inkml:trace contextRef="#ctx0" brushRef="#br0" timeOffset="32546">16001 5959 9262,'5'-9'174,"0"1"-101,-3 8 61,4 2-83,-1 0 10,3 4 1,-1-3-6,0 2 140,9 4-95,-6-2 11,7 4 5,-8-4-16,2 2 5,-1 0-5,1 3-34,1 0 1,-1 2-29,2 1-6,0 0-5,1 1-33,-1 2-12,0 0-22,-1 1 16,0 0 23,-2 1 17,1 7-34,-4-7-5,-1 4 0,-4-8 5,-2-1 6,0-1-1,-3-1-21,0-1-46,-3-3-61,-1 0-61,-1-2-107,0 0-1485,-7 2 1793,4-2 0,-2 0 0,9-5 0</inkml:trace>
  <inkml:trace contextRef="#ctx0" brushRef="#br0" timeOffset="35044">16397 6202 10416,'45'-28'230,"-8"7"-309,-27 20-22,-1 1-39,0 0-67,0 0-375,0 4 162,-3 0-163,0 3 583,-4 5 0,-1-6 0,-1 3 0</inkml:trace>
  <inkml:trace contextRef="#ctx0" brushRef="#br0" timeOffset="35220">16397 6202 2873,'47'25'-196,"0"-1"0,-4 0 0,-9-9 1892,-23-16-3623,-2 1 2190,-2 0 1,-3 0-1,-3 0 1</inkml:trace>
  <inkml:trace contextRef="#ctx0" brushRef="#br0" timeOffset="36025">16813 6115 10433,'-8'8'134,"3"-1"-95,3-2-11,1 0-11,1-2 6,-1 1-7,1-1 24,-1 0 4,0-1 242,1 0 453,0-1-800,-3-1-23,2 0-40,-3-1-21,3 1-40,-1 0-22,0 0-17,1 0-11,-1 0 16,-1 0-22,2 0 34,-1 1-185,1 0-169,0 0 377,0 0 10,0 0 34,0 0 28,0 0 45,0 0 22,-1 0 28,1-1 17,-3 1 17,2 0 11,-2-1 11,2 1 6,0-1 11,0 0 95,-1 1-50,1-1 28,0 0 292,1 0 1158,0 0-1450,1 2-1,-1 0-4,2 3-18,0 0-16,0 2-12,0-1 6,1 2-11,0-1 11,0 1-28,0 0-23,1 1-16,1-1-17,1 1-17,1 0-5,-1 0 11,2 1-6,-1-1 23,0-1-12,1-1 6,0-2 0,1 0-6,0-2 12,1 0-6,1-2-11,1 0 11,-1 0-23,1-1 1,1-1-12,3-3 18,-2-1 10,2-1-39,3-5 40,-4-2 10,1-3-5,-8 1 0,-4 4 0,-1-1 11,-1-1-11,0 1 0,-1-1 17,-1 0-17,-2 1-45,-7-7 40,2 7-1,-4-3 17,3 9-22,0 2 6,-1 1-1,0 1-5,1 2 5,-1 0-5,0 1-6,0 1-33,2 2-1,0 1-33,1 0-28,0 0-61,1 1-51,2-1-135,0 2-122,0-1-169,2 1-263,1 0 913,-1 1 0,2-3 0,0-1 0</inkml:trace>
  <inkml:trace contextRef="#ctx0" brushRef="#br0" timeOffset="38027">19567 4839 9374,'-17'31'175,"-1"-1"1,1-1 0,7-8-47,11-15 16,2-2-22,2 0-22,2-2-34,2 0-16,1-1-34,3-1-23,0 0-22,2 0-45,0-1-106,6-1-90,-2-1 73,0 0-67,-5 1-146,-6 1-191,-2 0-290,-1-1 890,-2 1 0,-1 1 0,-1-1 0</inkml:trace>
  <inkml:trace contextRef="#ctx0" brushRef="#br0" timeOffset="38251">19568 4839 5071,'7'55'14,"0"0"1,0-5 0,-3-8 2260,-4-24-2409,0 10 72,1-8-61,0 5-95,0-10-85,1-2-78,0-1 907,-1-2-1210,1-1 235,0-2 449,0-1 0,0-3 0,-1-1 0</inkml:trace>
  <inkml:trace contextRef="#ctx0" brushRef="#br0" timeOffset="38580">19870 4922 9803,'-20'45'84,"0"0"0,2-3 0,3-7-34,6-8-22,0 0 275,1 1-287,-1 0-4,2 0-4096,0 0 4078,0-1-131,1-1 115,1-1-30,2-2 58,0-3-1,1-1-5,1-3-28,1-3 2796,0 0-2857,0-2 1413,0-1-1503,0-2 199,0 0-288,0-2-29,0 0-118,0-1-168,0-1-330,1 0 913,0-1 0,-1-1 0,1-1 0</inkml:trace>
  <inkml:trace contextRef="#ctx0" brushRef="#br0" timeOffset="39013">19931 5297 7450,'-6'39'44,"0"0"1,0-2 0,2-8-39,4-16 1054,-1 0-1043,1-2 380,2 0-363,0-1 193,2-3-177,1 0 610,1-2-553,5-2-63,-2-1 1,4-1-6,-4-2-5,1-1-6,-1-2-11,1-1 11,-1-1-6,-1-1-5,0-1 84,3-11-68,-4 7 35,2-16-57,-7 13 28,0-6 6,-2 5 5,0 1 23,-2 1 89,-10-10-111,1 10 5,-6-6-11,4 13-12,0 1-3402,-1 3 3380,1 1-22,-1 1-17,0 2-146,-3 5 17,6 0-95,-2 5-106,7-3-129,1 2 487,2 3 0,1-7 0,1 2 0</inkml:trace>
  <inkml:trace contextRef="#ctx0" brushRef="#br0" timeOffset="39352">20147 5023 7912,'-5'5'-17,"1"-1"62,4-4 179,0 0-213,52-11 0,-33 7-873,12-3 0,-1 1 873,-16 4 397,-1 0-408,-1-1-22,4 0-23,-6 1-196,4-1 6,-8 3 1143,-1 0-1810,-3 0 902,-2 1 0,0 0 0</inkml:trace>
  <inkml:trace contextRef="#ctx0" brushRef="#br0" timeOffset="39575">20072 5214 10242,'36'-11'88,"0"0"0,2 0 0,-6 2-111,-14 6-27,6-3-40,-8 4-55,0-2-79,-1 2-90,0-2-95,0 2-219,1-1-301,-1 1 929,-1-1 0,-6 2 0,-3 0 0</inkml:trace>
  <inkml:trace contextRef="#ctx0" brushRef="#br0" timeOffset="40209">20705 4933 8050,'-14'42'35,"-1"-1"1,2-3 0,1-6-14,4-15 1186,-4 7-1214,-1-1-5,0-1 448,3-4-437,4-8 221,2-3-227,0-3 714,2-1-708,0-1-17,0-2-11,0 0 0,0-2 0,0-1 0,0-2 0,-1-2 5,2-2-21,-1-1 4,2 0-4,-1-2-12,1 1-34,1-7 40,1 4 5,1-3 0,0 5 17,2 0 11,-1 2 0,1 0 1,2-1 21,-1 3 1,1 1-6,-2 4 0,-1 1 5,0 1 7,0 1 4,0 0 1,0 1 0,0 1 0,0 1 0,-1 0 11,1 2 33,2 3-38,-3-1-7,3 3-10,-2-3-6,0 1 11,0 0-5,1 0 5,0 1-11,1-1 6,0-1-12,2 0 6,1-1 0,1-1-3381,1-1 3404,1-1-1,0-2 12,0-1 10,0-1-4,0-1 66,4-6-44,-4 1 3402,1-5-3391,-4 2 11,-2-1 0,-1 1-5,-2-2 77,-1-5-88,-2 4-7,-1-5-22,-2 6 17,-5-6-44,0 5-12,-6-5-6,3 6-5,-1 0-12,-1 1 1,-1 2 5,-1 1-22,1 2-45,0 1-50,1 2-107,0 0-106,0 3-135,0 0-190,0 2-286,0 4 110,-1 3 0,6-3 0,1 0 0</inkml:trace>
  <inkml:trace contextRef="#ctx0" brushRef="#br0" timeOffset="41830">20523 5311 7985,'2'-2'392,"0"1"1765,-2 1-1945,-3 33-1031,0-16 942,-3 27-22,-1-25-3675,0 0 3641,-2 1 1,1 2 679,-1 0-713,1 1-12,-2 1-5,0-1-6,-1 1-28,-1 0 17,-1-1-5,-2 1-6,1 0 33,-1-1-33,-1-1 5,1 0 1,-2-2-1,0-1 6,-1 0 0,-1-1 0,0 0-11,-2 0 0,-2-1 5,-1 0-11,-4-1 6,-1 1 5,0-2 1,-3 0-541,0-1 524,-2-1-51,-1 0 12,-1-1 5,-3 0 33,0 0 6,-2-1-430,-2-1 391,0 0-12,-2-1 35,1 0 5,-1-1 28,2-1 0,2-1 5,2 0-10,2-1-96,-12 1 0,11-1-33,-9 2 1925,14-2-1897,-2 1 10,0 0 29,-3 2 34,-1 1 21,-3 1 18,-1 2 16,-2 0 0,13-2 1,-1 1 16,-17 6-461,17-6 1,1 1 449,-12 5 0,0 0-6,1 1 6,2-1 6,1 1 5,1-1 45,0 3 213,-1 2-118,-2 3 232,-3 5-336,22-15 1,-1 1-180,0 1 0,0 0 115,0-1 0,-1-1 1,-22 15 38,2-2-5,1-2 11,1 0-6,2-1-11,-1 2-5,2-1 0,-1 1 10,1-1 7,0-2 411,0-1-417,2-2-6,2-1-17,1-1 6,2-1 6,1 0-17,1-1 39,2-1-45,1-1 6,3-1-12,1 0 1,2-2 336,2 1-348,1-2-11,2 0 667,1-1-667,1-1 6,1 1 0,1-2 1179,0 0-1179,1-2-12,0 0 1,0 0 954,1-2-965,-1 1 163,0-1-180,-1 1 33,-1-1-22,0 1 22,-10 5-11,4 0 28,-7 3 0,8-2 11,-2 1-22,1 1 16,-2 0-10,1 0-1,-1 0 40,0 1-51,-2-1 34,0 2-12,0-1 18,-12 6-23,9-4 0,-9 3-17,11-4 17,0-1-6,0 2 12,0 1-858,0 1 857,-1 0-5,0 2 0,-1-1 34,1 1-23,0-1 0,-1-1 6,0 0-6,0 0-5,0 0 0,0-1-18,1 1 7,1-1-134,1 1 134,-1 0 10,2 1 1,0-2 5,0 2 6,1-1-6,1 0 12,0-1-7,3-1-4,1-1-24,3-1-72,-7 10 40,7-9-7,-4 8 12,9-10-6,-1-1 17,1 1-33,-7 6 33,3-4 11,-4 5 0,4-5-11,-1-1 11,0 2 0,0-2 1,-1 1 10,1-2 0,0 1 1,1-3-12,0 1 11,2-2-10,-1 0-1,1-1 807,-1 0-818,0 1 139,-1-2-150,0 1-1,0-2 7,1 0 10,0-1-10,0 0-1,0 0 6,0 0-28,-5 3 39,3-3 6,-3 3 6,5-3-1,1 0 0,-1 0 6,0 1-5,0 0 5,0 0 5,1 0-5,-1 0-5,1 1-1,0 0 1,-1 1 5,0 0 11,1 1-6,-1-1-10,0 2 5,1 0-23,-6 4 12,0 0 17,-3 1 11,6-5-40,3-3 1,4-5-6,1 1-28,0-2 17,-1 0-6,0 0 6,-1 1 5,-1 0 17,-1 1 17,-2 0 11,-2 1 29,-7 4-7,3-1 12,-5 4 11,6-3 6,1 0-6,0 0-12,1 0 1,1-1-28,1 0 0,-5 2-34,0 1 39,1-1 6,0-1 28,8-3-11,-1-1 6,1-1-1,1 0 0,-1-2-5,0 0 73,-2 0-79,3-2 6,-2 0-28,6-2-17,0-2-17,1-1-11,1-2 0,0 0 17,2-1-6,-1 0 17,0 0 0,-1 0 0,0-1 11,-3-5-11,1 3 0,-3-4-22,1 4 5,-4-4 6,1 4 5,-6-8 0,6 10-5,-2-3-6,0 4 17,3 2 0,-2 0 12,4 3-12,0 1-17,-3 1 11,1 1-5,-2 0 11,1 0-17,0 0 12,-1 1 5,-1 2 5,-2 1-5,0 1 11,-1 0 1,0-1-1,2 2 11,0-2-27,2 1-7,2-1-21,1-1-18,1 1-5,2-2-56,1 1-5,1 0-40,1 0-229,0 2 145,1-1-28,0 1-45,0-1-38,0-2-47,2-1-66,3 0-72,0-1-247,3-1 784,-1 0 0,-2 0 0,-1 0 0</inkml:trace>
  <inkml:trace contextRef="#ctx0" brushRef="#br0" timeOffset="42486">15029 8278 8696,'-22'-26'729,"4"5"-578,6 25-89,4 0-1,-3 5 1,3-1-12,-2 1 1,1 2 27,-6 5 23,-5 6-68,3-3-5,-2 1 6,10-9-12,1-2 6,0 1 0,1 0-16,-1-1 4,1 1-4,1 0 10,-4 3-11,4-3-11,-4 2-5,5-5 5,-1 0 5,2-1 12,-1 0 11,1-1 6,0-2 5,1 0 6,0-2 39,0 0-51,0 0 1,1 0-6,0-1-28,1 0-23,-1 1 23,1 2 34,0 6-6,0-1-11,0 5 0,0-4 11,1-1 0,-1 1 11,0 0 6,0-2-1,0 2 1,-2-2-11,1 1-1,0-1-5,-1 1-5,1-1-6,0 0-1,0 0-16,0 0 17,0-1 0,0 0-6,0 0 0,0-1 1,1-1-12,-1-1 22,1-1 163,1-1-168,3-1-1,0 1 18,7-1-17,-3 0 5,4 1-5,-3 0 22,3 1 23,5 4-34,-1 1-6,5 2-16,-4 0-6,1-1 0,1 2 0,1-2-17,0-1-5,1-1-62,1-2-68,1 0-413,7 2-314,0 1 223,0 0-302,-6 0-1293,-9-3 1403,-2 0 0,-6-2 0,-3-1 0</inkml:trace>
  <inkml:trace contextRef="#ctx0" brushRef="#br0" timeOffset="47312">8700 5624 6148,'-5'2'779,"1"0"436,4-2-1042,1 2-83,2-1-17,3 2-17,1-3 44,9 1-60,-3-1 4,6-1-10,-3-2 0,2 0-12,1-1 17,11-3-22,-7 1 33,17-4-33,-17 4 17,7-2 28,-3 0 67,1-1-67,-4 1-18,-6 3 18,-13 3 67,-4 2-79,-10 2-39,2 1-11,-9 2 6,2 0 0,-1 2-1,-1-1-5,-1 1 0,-8 1 6,6-1 5,-6 1-5,7-2 10,2 0 1,-1-2-6,2 1 1,0-1 4,3-1-4,1 0-7,2 0-5,3-2-11,2 1 5,2-1 51,1 0-11,6 0-6,1-1 0,5 1-6,1-1-5,2-1 0,2-2-12,1 0 7,1-2-7,0 0 12,-1 0-6,0 0 0,-2 0 23,-1 0-6,-1 1 11,-2 0 0,-3 1 23,0 0 145,-4 0-100,-1 1-29,-2 0-16,-5 2-46,-1-1-16,-5 1 0,-6 1-33,-3 3-79,-6 1-185,1 4 62,7-1-84,5 0-157,6-3-354,3 1-18,1 0 0,1-3 0,1 0 0</inkml:trace>
  <inkml:trace contextRef="#ctx0" brushRef="#br0" timeOffset="51284">15744 4994 8052,'-7'-2'448,"2"1"-358,3 1 694,1 0-610,0-1-168,4 0 5,0-2 0,5 1 0,-1 0-11,1-1 11,3 0-5,0 0 0,2 0 5,1-1-6,1 0 1,0-1-6,1 0 6,-1 1-6,1-1 0,-1 1 0,-1 0 0,0 1 0,0 0 5,-2 0-5,-2 0-5,2 1 5,-4 1 5,0-1 12,-6 2 95,-1 0-90,-5 0-5,-1 0-11,-5 1-1,0 0 7,-1 2-12,-2 1 5,0 0-10,-2-1 5,0 1 0,-1-1 0,-1 1 5,-1 1-5,1-1 0,-1 1 0,1-1 17,0-1-17,4 1 0,1-2 6,2 1-29,2-1 23,2 0-5,2-1-7,1 0 12,2-1 17,8 1 0,-1-1 0,8 1-6,-3-2 6,4 0-17,0-1 5,2-1-5,1-1-11,-1 1 17,0-1-6,0 1 5,-1-1-10,-1 0 10,-1 1 1,-2 0-6,-2 0 11,-1 1-11,-3 0 6,-2 0 5,-3 2 34,0 0-34,-8 0-5,1 2-6,-8 1 5,1 1 1,-1 1-17,-2 0 22,0-1-6,0 0 12,-6 0-11,5 0-1,-4-1 1,9-1 0,2 0-1,2-2-10,4 1-18,0-1-33,3 1-313,0-1-254,5 2-183,-1 0 806,5 2 0,-4-2 0,0 0 0</inkml:trace>
  <inkml:trace contextRef="#ctx0" brushRef="#br0" timeOffset="86575">11988 11559 5902,'-11'-3'476,"2"0"-280,9 3 280,0 0-454,-2-6-22,1 4 0,-2-4-5,3 6-18,0 0 6,3 0 6,-1 0 0,1 0 0,0 0 5,-2 0-11,0 0 12,1 2 10,-1-1 74,0 1 128,0-1-140,-4-1-22,1 1-6,-1-1-5,1 0-281,2 0 236,3-1 0,-1 1-17,2 0 0,-2 0-56,-1 0-22,0 0 44,1 0-50,-1 0 34,0 2 38,0-1 35,-1 1-12,0-1-101,-1 0-22,-1 0-61,1 0-118,-2-1 319,1 0 0,1 0 0,1 0 0</inkml:trace>
  <inkml:trace contextRef="#ctx0" brushRef="#br0" timeOffset="89791">11951 11523 6103,'2'-6'415,"0"2"553,-2 4-889,-14-1-12,10 0 84,-11 1-84,13 0 1,0 1 60,1-1 18,-1 0-118,1 0-6,-1 0 12,1 0 0,-1 0-1,1 1 18,-2 0-1,1 0 12,-1 0 5,0 0 6,0 1-1,0-1 12,-1 0 6,0 0-6,1 1 6,-1-1-17,1 1-6,0-1 1,0 0-1,1 1 45,1-2 453,0 1-363,4-1-17,1 1-34,3-1-22,1-1-28,1 0-17,1-2 22,8-2-61,-2 0-12,4-1-5,-4 1-11,2 2 0,0-1-11,2 1-1,0 0-10,0 0-1,0 1 6,0 0 6,0 0 5,7 0-11,-8 0 0,6 0 0,-5 1 0,-2 0-11,-2 0-17,-3 1-6,-7-1-16,-2 1-90,1 0 11,-3 0-1479,0 0 1,-1 0 0</inkml:trace>
  <inkml:trace contextRef="#ctx0" brushRef="#br0" timeOffset="90223">12074 11689 7705,'6'-6'543,"-1"1"-431,-5 5 1210,0 0-1170,-2 8-35,1-2-16,-2 8-11,1-3 10,-1 1-10,1 0 11,-1 2-28,0 1 11,0 1-6,-1 1 0,0 2-22,1-1-16,-1 0-1,-2 5-17,3-7-5,-2 4 0,3-9-6,1 1-5,-1-2-1,1 0 12,1-2-6,-1 1-11,0-3-11,0 0-34,0-1-11,0-2-56,0 0-45,0-1-330,0-1 62,0 0-247,-1 0-404,0-1 1076,-1 0 0,1 0 0,0 0 0</inkml:trace>
  <inkml:trace contextRef="#ctx0" brushRef="#br0" timeOffset="91233">11304 11049 6871,'-1'-5'285,"1"2"471,0 3-521,5 7-162,-4-4 5,4 6 23,-4-7-6,0 0 1,0 1 4,0 0 80,0 2-91,0-1 7,0 3-17,-1-2-12,0-1-11,0 2 0,0-1-6,0 2 1,1 0 49,1 4-49,1-2 16,2 3-3397,1-2 3408,0 1 0,2-1-5,0 2 6,2-1-1,1 2-5,2 0-6,2 0 0,0 1 6,2 0-11,1 1-6,0 0 3386,1 1-3341,6 6-28,-5-5 39,12 12-62,-13-13-222,4 4 217,-6-7-1,-1-1-10,-1-1-23,0-1 17,-1-1-28,-1 0 11,-1-2-5,-3 1-23,0-1 229,-2-1-224,-1 0-4,-2-2-1,0 0-6,-2 0 12,-1 0 11,-1-1 0,0 1 11,-1 0-11,0 0-11,-1-2-22,0-2-35,0 0-49,-1 0-68,1 0-358,-3 0 179,1 0-45,-2 0-34,2-1-100,0-1-258,-1-1 801,1 0 0,2 2 0,1-1 0</inkml:trace>
  <inkml:trace contextRef="#ctx0" brushRef="#br0" timeOffset="91808">11738 11081 7347,'0'-5'453,"1"0"1009,-1 5-1322,-31 13-11,20-8-11,-24 11-6,28-9-23,-1 0-10,-1 1-6,0 1-6,-1 1 6,-1 1-12,-1 1 12,-1 2 0,-1-1-6,-1 3 0,1-1-16,-1 2-18,0 1-5,1 1 0,-1 0-5,2 0-12,0-1 0,1 1 0,1-1 0,-1 1-5,1-2-34,-7 9 6,4-7-192,-6 6 231,6-9-6,0 0 6,0-2 6,0 0-7,2-2 7,0-1-6,2-2-29,3-1 29,0-3 6,2 0-1,1-2 23,2 0 207,0-1-224,1-1 140,0 0-129,0 0 17,0-1-1469,-1 1 0,0-1 0</inkml:trace>
  <inkml:trace contextRef="#ctx0" brushRef="#br0" timeOffset="93974">13089 11565 8858,'-13'-11'399,"3"3"-343,10 8 235,0 0-246,2 1 16,0 0 63,2 6-68,-1-2-6,-1 4-16,1-2 5,-1 2-6,0 0 1,0 0 5,0 1-16,0 0 5,0 1-28,-1 0 16,1-1-4,0 0-1,0-1 6,1-1-6,-1 1 6,2-3 5,0 1 45,4 1-22,-1-3 17,2 0-6,-2-4 11,1 0-11,-1-1 0,0 0 17,2-3-45,-2 0-6,1-1 6,-4 0-17,0 1 0,-1 0 1,-1 1-7,0 1-5,0-1 0,-1 1-11,0 1-6,0-1-22,1 0 28,0 0-12,0 1 7,1 0-1,-1-1 0,2 1-5,0-1 10,2 0 1,2 0-6,2-1-50,10-1 11,-3 0 0,9-2-61,5-1 66,-5 2 28,2 0 1,1 0 22,1 0 0,16-1 0,-21 4 17,10-1 6,-7 2-440,8-2 428,-11 2-11,0-1 11,0 1 14,4 0 1,1 0-21,3 0 0,-4 0 1,-1 0 0,-4 0-6,-2 0 11,-1 0-5,-1 0 11,-1 0-1,0 0 1,1-1-6,-1 1 1,1 0-1,-1-1 6,2 1-17,-1-1-6,0 1-5,-1-1 11,1 1 0,-2-1 445,8 0-445,-7 1 28,18-2-12,-20 0-10,8 0 11,-14 1-12,0-1-5,-2 2 6,0-1-6,-1 1 0,1-1 6,-2 0-6,0 0-17,0 1 17,-3 0-17,2 0 11,-3 0 1,0 0-6,0 0-1,0 0 7,0 0-1,0 0 1,3 1 5,-1-1 0,1 2 0,0-2 5,-1 0 1,0 0-1,1 0 7,0 0-1,-1 0 11,0-1 51,1-1-39,-3 0 5,2-1 0,-3 1-17,0 1 12,0-1-17,0 0 0,-1 0-6,1 1-6,-1-1 1,1 1 0,-1-1 16,1 0-11,0 0 28,1-4-22,0 2 0,-1-5 22,0-1-22,-1 1-6,-1-3 17,1 2-5,-1 0-1,0 0 6,0 1-6,-1 0 18,1 0-12,-1 2-12,0 2-4,0 0-7,0 2 6,0 0 17,0 1-11,0 1-1165,-1 1 846,4 3-73,-1 0-158,2 2-285,-1-2-593,-1-1 1411,0 0 0,-1-2 0,1 1 0</inkml:trace>
  <inkml:trace contextRef="#ctx0" brushRef="#br0" timeOffset="95350">15596 11000 6036,'-7'0'375,"2"0"-223,5 0 979,0 0-1003,-6 2-16,4-1 79,-4 1-107,7-2 0,0 1 78,1 0-95,-1 0-5,2 1-6,-1-1-6,1 0-5,0 1-17,1 0-11,0 0 0,0 0 0,2 1 5,8 2-22,-4-2 0,6 2 0,-6-3-6,4 0-5,-2-1-17,2 1-61,-2 0 10,-3 0-10,1-1-35,-4 0-38,0-1-79,-1 1-106,0-1-1210,0 0 1557,-2 0 0,0 0 0,-2 0 0</inkml:trace>
  <inkml:trace contextRef="#ctx0" brushRef="#br0" timeOffset="95644">15705 10987 7296,'-4'-4'560,"1"1"774,3 3-1306,-37 52-843,24-34 801,-9 11 0,2-1 203,13-18-520,-2 2 205,3-3-255,-1 2-280,3-6-633,0 0 551,0-2 1,3-1-1,-1-2 1</inkml:trace>
  <inkml:trace contextRef="#ctx0" brushRef="#br0" timeOffset="98642">7361 12031 5891,'-2'-2'168,"1"0"-426,1 2 280,-37 0-10,23 1 4,-29 0 12,33 1 0,-2 0-5,2-1-6,0 0-17,1 0-6,1-1-5,-2 0 11,4 0 0,-2 0 0,4 0 11,0 0 0,1-1 12,1 1-12,0-1 28,2 1 0,3-2 12,0 1 5,5-1 5,-1 1-5,2 1 51,7 0-51,-3 1-12,5 1-4,-5 2-1,2 1-17,-2-1 1,2 2-1,-1-1 6,0 1-6,1-1 1,0 1-1,0-1 1,-1-1-1,1-1 17,-1-2-5,0 0 5,0-2-5,-1-1-6,0-3 0,-1-2 5,6-5-27,-5 2-1,4-4 1,-7 4-6,0 1 6,1-2-1,-3 3 1,0-1-1,-3 5-5,-1 0 0,0 0 0,-1 1-11,-1 1 6,0 0 5,0 2 0,1-1 0,0 1 0,2 0 0,0 0 0,1 0 5,2 0-5,0 0 0,2 0 6,0 0-1,1 0 1,2 0 0,-1 0 16,10 0-5,1 0-6,2 0-5,-1 0-1,-7 0-5,0 0 0,0 0 6,1 0-1,-2 0-5,1 0 0,-2 0 0,0-1 6,-2-1-6,-1-2 6,-1-1-6,-1 1 5,0-1 1,-1 0-6,0 0 5,-1 1-5,0-1 0,-1 1 0,0 0 6,-1 0-6,0 2 0,1-1 0,-1 1 0,0 1 0,0 0 6,0 0-6,1 1 0,-1 0 5,0 0 1,2 1-1,-2 1 7,2 1-7,0 1 6,0 0 6,2 1 6,-1-2-7,2 2 7,0-2 5,0 0 22,7-1-22,-5 0 22,11-1-5,-3-1-28,2 0 0,-1 0-12,-6 0 1,1-1-6,0 0-6,0 0 6,0 1-5,0 0-1,-1 0 6,-1 0 6,0 0-6,-1 0 5,-1 0-5,-1 0 6,0 0 0,0 0-1,0 0-5,-1 1 6,0 1-6,0 1 5,0 0 1,0 2 0,0-1-1,0 0 6,-1 0 12,1-1 27,5 0 45,2-2-33,-1-1 0,0-2 33,-2-2-56,-4-1-11,3-1-6,-4 1-10,-1 1-7,1-1-5,-1 2-5,1 0-7,-1 1-4,4 0 10,-3 0-5,3 1 5,-4 0 1,1 1 5,0 0-12,0 0 7,0 0-6,0 0 5,4 0 0,-4 0 1,3 0-1,-4 0 6,-1 0 6,0 1-1,0 1-5,0 0 12,4 3-7,-2-1 6,2 1 1,-2-2-7,1-1 6,-1 0 1,1-2 4,0 0 1,5-1-6,-3-1 6,8-4-6,-9 1-11,2-1 6,-4 1-6,-1 0-6,1 1 1,2-2-1,-3 2-5,1 0 0,0 2 0,-2 1 5,1 0 6,-2 1 6,-1 0-6,4 0 0,0 0 5,2 0-10,-2 0-7,-2 0 7,-1 1-1,-2 0 1,0 2 5,0 0-6,1 1 12,0 1-6,1-1 16,4 2-4,-2-1-7,4 0 6,-3-2 1,0 0-7,0-1 6,1 0 1,0-1-1,0 0 0,0-1 11,13-2-16,-10 0 0,13-1-6,-17 2 5,2 0-5,-3 0 6,0 0-12,0 0 6,0 0 0,0 0-5,0 1-1,0-1 0,1 0 6,0 0-11,1 0 11,-1 0 6,0 0-1,1 0 1,-1 1-6,0-1 0,0 1 0,3-1 0,-2 0-6,5 1 6,-7 1 0,3 1 6,-5-1-6,1 1 0,-1-1 6,-1 0-6,1 0 0,-1 0 0,0 0-6,0-1 6,-1 0-6,1 1 6,0 0-11,0 0 6,-1 0-7,4 2 12,-2-1-5,2 0 5,-2 0-6,0 1 1,0-2 5,0 0-6,1 0 0,0-1 1,1 0 5,0 1 0,0-1 5,1 0-5,-2 0 0,1-1-5,3 0 5,-3-1 0,2 0 0,-4 1-6,0 1 1,0 0 5,0 0-6,1 0 0,0 0-5,1 0-62,10 0 51,-6 0 0,8-1 5,-10 0 11,5-1 1,-3 1 5,2-1 0,-5 1 0,0 0 5,0 0-5,0 0-5,0 0 5,0 0 0,1 1 0,-2-1 0,1 0-6,0 1-5,0-1 5,1 0-11,-1-1-5,2 1-6,0-1 6,0 0-1,1-1 1,-1 1 5,0-1 6,-1 0 5,0 1 6,-1 0 0,0 0 0,-1 2 6,-1-1-12,-1 1 1,0 0-7,1 3 1,-2-1 6,1 3-1,-2-2 0,1 0 6,-1 0 0,0-1-3397,0 0 3397,0 0 5,0-1 1,0 0 5,1-1 6,-2 0 5,1 0-10,-1 0 3391,1 0-3392,-2 0-11,1 0 6,0 1-1,1 0-5,-1 1 0,0 0-5,3 2-12,0-1 0,0 1 0,0-2-11,-3-1-28,1-1-56,0 1-151,-1-1-426,0 0 689,-1 0 0,-2 0 0,0 0 0</inkml:trace>
  <inkml:trace contextRef="#ctx0" brushRef="#br0" timeOffset="105835">16462 9363 7604,'3'-3'588,"-1"1"841,-2 2-1300,-11-9-79,7 6 0,-7-5-5,9 10 17,-1 1-1,1 1 7,-2 2-1,0 1-6,0 2-5,0 0-16,0 1-1,0 1-11,0-1-6,1-1-22,0 1 6,1-1-1,1-1 40,0 1-6,2-2 73,6 1-61,0-4-6,5 0-6,1-4-17,2 1-11,3-3 6,2 0-17,0-3 0,1 0 6,1-1-1,-1 0-10,0-1-29,-1 0-5,-1 1-34,-1 0-22,-1 1-28,-2 0-34,-2 1-45,-1 1-318,-1-1 178,-3 3-23,-3-1-38,-3 2-34,-2 0 0,0 0 1</inkml:trace>
  <inkml:trace contextRef="#ctx0" brushRef="#br0" timeOffset="106084">16643 9243 8148,'-8'42'170,"1"0"0,0-2 0,1-6-53,1-5-27,1 1-34,-1 0-6,1-1-10,0 0-18,0-3 588,2-2-604,0-2-1,2-2-27,0-4 400,1-1-451,1-2 171,1-2-249,1 0 456,1-3-591,-1-1-731,3-1-394,-1-2 1411,1-2 0,-5-2 0,0 0 0</inkml:trace>
  <inkml:trace contextRef="#ctx0" brushRef="#br0" timeOffset="106511">16906 9321 8886,'34'-14'-131,"1"0"1,-4 2-1,-5 2-165,-9 9-180,-1 0-319,-1 0 795,-3 1 0,-5 0 0,-3 0 0</inkml:trace>
  <inkml:trace contextRef="#ctx0" brushRef="#br0" timeOffset="106717">16912 9473 8240,'33'-7'-67,"0"-1"0,22-4-45,-38 7-319,8 0 0,-6 0-387,5 0 818,-9 1 0,-6 2 0,-4 0 0</inkml:trace>
  <inkml:trace contextRef="#ctx0" brushRef="#br0" timeOffset="107252">17353 9199 7744,'1'-5'403,"0"1"707,-1 4-1060,-8 56-5,5-36-369,-2 13 1,1-2 356,4-19 175,0-1-163,0-1 0,2-2-1,1-1 7,1-3-12,1 0 62,3-3-40,1-1 474,0-3-524,0-3-11,-4-1-5,2-2-6,0-1-12,0-1 12,2 0-6,-2-1-5,1 0 11,-1 1 16,1 0-5,0 0 11,-1 1-5,1 0-6,-1 1 0,0 2 0,-1 1 11,-1 2-11,-1 1 6,-1 0-34,-1 2 0,0 1 39,0 1-11,-1 2 28,1 5-17,-1 0 12,1 4-7,-1-2 1,1 0-11,0 1 5,1-1 6,0 1 50,4 3-5,0-5 10,3 2 29,-1-6 17,-1-3-6,2 0 11,-1-2 6,-1-1 61,2-4-117,-2 0-23,0-5-16,-4 1 0,-2-1-12,0 0-11,-2-1-16,0 0-35,-2-1-77,-3-5-68,-6 0 73,0 0-22,-1 1-23,4 7-45,0-1-55,0 0-79,0 1-90,2-1-180,1 0-189,1 0-241,2 1 188,1 0 0,1 4 0,0 2 0</inkml:trace>
  <inkml:trace contextRef="#ctx0" brushRef="#br0" timeOffset="107630">17638 8922 8018,'43'-15'157,"-8"5"-95,-31 14-1,-1 2 63,0 5-80,-2-2-4,0 4 38,-4 1-44,0-3-6,-2 3-6,-1-4 6,0-1-6,-1-1 1,1 0 50,-2 0-12,3-3 34,-1 0 63,4-3 408,2-1-516,5-6-3403,0 1 3392,6-6-153,-1 4 136,2-3-5,0 2 0,1-2-23,1 1-10,1 0 3295,1 0-3340,-1 2 187,0-1-238,-1 3-252,3-2 77,-7 4-166,2 0 453,-5 3 0,-4-1 0,-1 0 0</inkml:trace>
  <inkml:trace contextRef="#ctx0" brushRef="#br0" timeOffset="108466">17192 9976 9050,'5'29'72,"0"-3"-60,-5-10 4,0 0-10,0 0 5,0-1 6,0 0-6,0-2 0,0-1 6,0-1 6,1 0-7,0-3 18,2 0 11,1-2 16,-1-2 12,2 0 0,0-3-23,1 0-10,1-2-18,1-2 23,4-6-40,-3 0 7,2-4-24,-4 3 24,0 1 4,1-2-16,-1 1-5,0-1 5,1 1-11,-1 0 11,1 1 0,-2 1-40,3-1 24,-3 3-7,1 1-5,-4 3 11,0 2-50,-1 3 67,0 1 0,-1 3 0,0 1 0,-1 2-5,0-1 5,0 1 0,1 0 5,1 4-5,2-4 51,4 5-7,-1-8 12,2 1 12,-1-7 4,1 0 46,4-5-68,-3 0-22,2-4-11,-5 0 11,-1 0-11,-1-2 5,-1 0 1,-1-1-12,-2 1-5,-1-2-12,0 2-11,-2-2-5,-1 2-6,-1-1-11,1 0-29,-1-1-251,-1-7 50,2 5-146,-1-4-229,2 5-352,1 2 996,0 1 0,1 5 0,0 1 0</inkml:trace>
  <inkml:trace contextRef="#ctx0" brushRef="#br0" timeOffset="108801">17526 9780 6932,'7'-5'521,"-1"0"-376,-6 5 539,0 0-634,38 17-11,-30-7-5,28 15-6,-41-11-11,0 0 5,-2 0 12,-4 5-6,1-7 0,-2 5 5,4-9 6,-1 0 1,0 0-7,0-2 6,1-1 12,2-1 27,1-1 23,1-1-5,3-2-6,0 1-85,7-6 1,1 1 5,6-5-5,0 0-6,2 1-6,1-2-28,2 2-118,9-4 7,-6 4-90,8-2-135,-9 4-285,0 1-633,0 1 440,-2 0 0,-8 2 0,-4 1 0</inkml:trace>
  <inkml:trace contextRef="#ctx0" brushRef="#br0" timeOffset="109058">17862 10072 7397,'-8'0'95,"1"0"-89,7 0-6,0 0-28,48-22-503,-32 15 511,11-5 1,-1 1-37,-17 10 95,0 1-162,-2 1-62,-2 1 185,-2 7 0,-2-5 0,0 4 0</inkml:trace>
  <inkml:trace contextRef="#ctx0" brushRef="#br0" timeOffset="109218">17808 10169 7760,'33'-9'-25,"-1"0"0,23-7 204,-40 13-285,-1-1 1,1 0-220,-1 0-307,0 0 632,-2 1 0,-5 1 0,-2 0 0</inkml:trace>
  <inkml:trace contextRef="#ctx0" brushRef="#br0" timeOffset="109745">18232 9766 6887,'-3'-9'924,"1"2"-739,2 7 1552,0 0-1692,11 52-4263,-5-31 4229,1 10 0,0 0 29,-2-15-40,0 0-77,0-3 37,0 0-94,3 2 33,-2-5 2746,3 4-2835,-4-8 1157,-1 1-1314,-1-4 32,-1-1 122,-1 0 1,-1-2 0</inkml:trace>
  <inkml:trace contextRef="#ctx0" brushRef="#br0" timeOffset="109937">18113 9923 6983,'-2'-6'895,"1"2"-413,1 4-448,50-24-650,-27 15 616,7-4 0,2 0-134,11 5 0,-16 4-68,13-2-84,-21 5 8,-2 0-366,-3 1 644,-1 0 0,-7 0 0,-2 0 0</inkml:trace>
  <inkml:trace contextRef="#ctx0" brushRef="#br0" timeOffset="110477">18256 10207 730,'-5'9'426,"1"-2"1847,4-7-923,0 0-344,-24 8-906,18-5-4,-18 5-18,24-8-5,0 0 488,3 0-505,2 0 1645,4 0-1690,1-2-17,4 0-33,2-2-34,2 0-44,2 0-46,0 0-414,11-3 18,-8 3-517,7-3 1076,-12 4 0,-8 0 0,-4 2 0</inkml:trace>
  <inkml:trace contextRef="#ctx0" brushRef="#br0" timeOffset="111157">18682 9856 8035,'28'41'104,"0"0"1,-2-5 0,-5-3 1,-11-3-78,-3-7 11,6 14-33,-5-17 0,1 4-1,-2-10 12,-3-3-6,1 0 6,-1-4 39,-2-1 45,-1-3 16,0-1 97,-1-1-169,-5-2-23,0-1 6,-4-4-22,0-1-6,-1-3-6,1-1-27,-3-10 5,3 5-12,0-9-10,4 8-12,1-3 0,1 0-5,1-2 11,1-1 0,1-2 11,2-2 28,2 0 6,2 0 5,1-2-16,5-10-763,-3 9 774,5-7 0,-4 12-6,0 2 12,0 2-1,-1 0 0,0 2 12,-2 0 5,-1 3 0,1-1 1,-3 3 16,2-5-12,-3 7 763,1-2-767,-4 6-1,0 4 0,-1-1 17,1 1-11,-1 1 5,0 0-16,1 2-12,0-1 6,2 1 11,2-1-5,2 1 5,1 0 0,2-1-5,0 1 11,2-1-6,0 1 0,2-1-11,1-1 6,2 0-6,3-2 0,2 0 0,4-1-6,2-1-498,3 0 487,3-1 0,1-2 6,0 1-17,2-1-11,0 0-23,0 1-10,-2 1-40,-3 2-73,-1 0-146,-5 3-353,-3 1 684,-1 1 0,-10 1 0,-2 0 0</inkml:trace>
  <inkml:trace contextRef="#ctx0" brushRef="#br0" timeOffset="111534">19179 9707 3538,'-30'41'28,"0"0"0,3-4 0,5-6-16,13-16 4,2-1 2016,1-2-2015,2-2 852,2-1-802,1-3 474,1-1-429,2-2 1486,2-1-1497,4-1-22,2-1-23,3 0-22,2-1-17,4-2-17,1 0-11,2-2-17,0 1-6,0 1-11,-1-1-23,-2 1-33,-1 0-33,-3 0-68,-2 0-458,1-1 72,-5 2-263,-1-2 851,-5 2 0,-2 1 0,0-1 0</inkml:trace>
  <inkml:trace contextRef="#ctx0" brushRef="#br0" timeOffset="111754">19252 9731 7542,'0'6'863,"-1"-1"409,1-5-1009,3 59-1051,-1-33 897,0 11 0,1-1 54,1-12-12,0 1-50,0-1-62,0 1-33,1-2-57,1 1-38,-1-2 282,2-1-361,-1-1-243,1-3 103,0-2-201,0-2-427,0-1-4468,-2-4 5404,-1-2 0,-1-4 0,-2 0 0</inkml:trace>
  <inkml:trace contextRef="#ctx0" brushRef="#br0" timeOffset="112133">19560 9662 8623,'40'-8'-193,"0"0"1,-6 1 0,-5 1-37,-7 6-23,-7 0-73,0 0-184,-1 1 509,-1 0 0,-6 0 0,-2 0 0</inkml:trace>
  <inkml:trace contextRef="#ctx0" brushRef="#br0" timeOffset="112326">19544 9846 6627,'36'-12'-23,"0"0"1,-3 1 0,-3 2 868,-5 3-919,0 2 298,0-1-376,0 0-112,-1 0-245,0-1 508,-2 1 0,-9 2 0,-5 1 0</inkml:trace>
  <inkml:trace contextRef="#ctx0" brushRef="#br0" timeOffset="112576">20322 9402 8147,'0'-4'616,"0"2"651,0 2-1217,-23 55-28,15-17-1141,-4-2 1,0 1 1112,11 0 0,1-13 611,1-1-622,2-2 377,1-2-394,1-1-5,0-1-6,0-2-33,0-2-40,-1-2-44,1-2-74,-1-2-117,0-1-213,-2-2-453,0-1 1314,-1-1 0,-1-1 0,0-1 0</inkml:trace>
  <inkml:trace contextRef="#ctx0" brushRef="#br0" timeOffset="112775">20050 9644 4299,'41'-9'59,"1"1"1,-4-1 0,-5 3-60,-1 1-22,-2 1-12,0-2-16,0 1 293,-1 0-287,-2 0 1120,-2 1-1479,13-2 110,-12 4 293,6-1 0,-20 3 0,-6 0 0</inkml:trace>
  <inkml:trace contextRef="#ctx0" brushRef="#br0" timeOffset="113020">20097 9915 9962,'54'3'89,"1"0"1,-8-1 0,-3-1-196,7-9-1587,-15 2 1491,-13 2 85,7-3-1026,-2-1 1143,3-3 0,-15 4 0,-6 2 0</inkml:trace>
  <inkml:trace contextRef="#ctx0" brushRef="#br0" timeOffset="113526">20733 9543 7151,'2'-3'391,"0"1"349,-2 2-701,49-26-1315,-32 20 1290,11-8 0,-1 2 25,-16 12 412,-3 2-395,0 1 232,-2 4-198,-2 2-1,-1 4-10,-2 1-18,-1 2 1,-7 9-40,1-5-11,-6 5 666,1-6-677,-1-1-11,0 0 6,-2 0-7,1-2 18,-2 0 11,2-2 6,-1 0 11,1-1-6,0-2 11,2 0-6,0-2 7,1-1-12,1 0-6,1-2-5,1-1-12,1-1-10,2 0 5,1-1 0,1 0 39,1 0 23,0 0 33,3-2-6,2 0-10,3-1 5,2 0-11,4 0 11,1-1-12,3 0-4,1-2 4,1 0-10,1-1 0,0 0-6,1 0-12,0-1-16,0 1-5,0 0 10,6-1-16,-5 1-17,3-1-5,-8 2-7,-2 1-4,-2 0 4,-1-1 1,-2 1-11,-1 0-12,-2 0-27,-2 2-46,-2-1-44,-1 1-695,-1-1 0,0 1 1</inkml:trace>
  <inkml:trace contextRef="#ctx0" brushRef="#br0" timeOffset="144696">14890 12238 9526,'18'-20'369,"-1"3"-94,2 13-124,-4 0-11,5-1-11,-3 2 5,-1-1-16,3 0-23,-1-1 0,4 0-3431,-1 0 3375,0 0-411,0 1 372,-2 0-23,-3 2-21,-3-1-12,-2 2-23,-2 0 3161,-3 1-3245,-2 0 538,-2 0-1187,-1 0 342,-5 2-1127,-5 2 1597,0 0 0,0 0 0,5-3 0</inkml:trace>
  <inkml:trace contextRef="#ctx0" brushRef="#br0" timeOffset="145225">14995 12035 875,'-51'2'285,"11"0"2291,34 2-2531,2 0-11,-1 2-12,0 1-16,-1 1 1414,1 0-1426,-1 0 866,2 2-849,-1-1 3387,1 0-3393,1 1-5,0 0 17,0 0-6,-2 7 6,1-4-11,-2 3-1,2-4 1,-1 0-1,0 0-5,-1-1 12,0 1-12,0-2 5,0 0 1,0-2-1,0 0 12,0-1 0,1-2 17,1-1-6,1-1 11,1-1 157,1-1-90,8-3-50,-1 0 6,7-1-1,-3 2-10,-1 1-12,2 0-5,0 0-18,0 1 1,1 0 11,-1 3 11,3 4 12,1 1-29,0 2-5,-1-2 0,-5-2-17,1-2 11,-1 0-5,1-1-29,-1-1 1,0 0-40,-1 0-27,-1-1-29,-1-1-190,0 2 157,-3-1-12,0-1-268,-3 0-992,0 0 1423,0 1 0,0-1 0,-1 1 0</inkml:trace>
  <inkml:trace contextRef="#ctx0" brushRef="#br0" timeOffset="159561">12792 3215 1314,'-25'40'100,"0"-1"1,2-2 0,4-5 1259,8-8-1298,-2 2-1502,1 0 1484,-1 0-4,2 0 1057,-1-3-1071,3-3-6,0-3 6,2-4-1,2-3 1279,0-3-1250,3-3 480,0-1-1342,2-4 2971,2-5-2163,0 1 0,0-3 0,-1 5 0</inkml:trace>
  <inkml:trace contextRef="#ctx0" brushRef="#br0" timeOffset="160030">12696 3213 8700,'-3'7'152,"0"-1"-136,3-6 366,0 0-212,-24 56-934,14-33 754,-5 11 1,1 0 174,6-12-264,0-2 103,1-1-9,1-2-109,1-4 0,2-2 119,0-4 557,2-2-568,0-1 11,0-2-42,1 0-25,0-1-4,0 1-6,0-1 20,0 0-15,2 1 12,-1-1 80,1 1 17,1-1 42,0 1 46,0 0-48,1-1 71,0 1-50,0 1 251,4 1 110,0 0 10,2 0 77,-2-1-38,2 0 158,-1 0-92,2-2 150,0 1-217,-1-1-168,0 0 35,0 0-59,-2-1 48,0 0-100,-1-1 94,-1 0-81,-1 0 164,-1-1-66,0 1-74,-1-1 44,0 1-95,-1 0-149,0 0-976,-2 0 1,0 1-1</inkml:trace>
  <inkml:trace contextRef="#ctx0" brushRef="#br0" timeOffset="161008">12995 3068 9548,'-2'-5'-943,"0"2"1216,2 3 1597,-1-27-2066,1 20 80,-1-20 46,1 26 211,0 1-168,-3 1 1848,1 0-583,-2 2-660,3-1 169,-2 0 347,1 1-200,1-1-34,-1 0-58,1 0-1581,1-1 403,-2 1-73,2-2 2064,-1 2-1351,3-9-249,2 2 548,2-6-240,1 4 584,-2 1 57,0 1-198,0-1-777,0 1 324,3-3 505,-2 3-560,1-1 389,4 1-18,-3 2 199,5 0-134,-4 2-256,-1 1-205,2 0-72,2 2-352,0 5-767,0 2-556,-4 4-787,-3-1-332,-3 1 553,0 3 291,-2 0 124,0 3 373,-3 9 821,0-6 256,-3 6 763,1-9 507,0-1-160,-2-2-35,2-2-75,-2-1 147,0-1-173,0-1-198,-1-1-80,1-1-324,0-1-28,1-1-58,0-1 17,0-1-172,2-1-28,1-2 192,1 1-196,0-3 816,2 1-504,4-2 252,0-1-32,5-2 39,-1 0-171,1 0 10,1-1 106,0 0-380,1 0 351,2 0-293,1-1 11,2 0-114,1-1 161,2-1-89,1-1 29,0-2-129,1 1 28,-1-1-93,0 0-442,-1 0-5,-1 1 26,-2 0-20,0 1 63,-4 2-26,-1 1-83,-3 2-3384,-2 1 3872,-1 1-49,-3 1 31,0 1 156,-2 2-1096,-2 0 563,-1 2 35,-1 0 3556,0 0-3605,0 1-102,0 0-1414,0 3 1879,2-3 1,-1 1 0,3-4 0</inkml:trace>
  <inkml:trace contextRef="#ctx0" brushRef="#br0" timeOffset="164784">14289 15514 6753,'-37'25'13,"-1"-1"0,1 0 0,7-4-35,13-11 11,1 0-1,1-1 12,5-3 6,0 0 0,0-1 10,0 0-4,0 0 10,-1 0 0,0-1 12,1 0 0,-1-1 5,1-1 78,-6 0-38,5-1 134,-10 1-102,9-1 13,-3 1-1,5-1 0,1 0-17,0 0 1,2 0-12,1 0 0,-1 0 12,3 0 5,0 0 0,2 0-6,0-1 79,0 1-140,1-1-6,4-1 11,0 0-4,3-1-1,1 2-6,1-1 56,7 1-50,-3 1 5,5 1 6,-4 0 0,1 2 11,2-2-11,1 1 17,2-2-6,2-3 23,3-2-12,2-4 1,2-3-753,2-3 758,1-3 28,3-3-6,3-2-10,1-2-1088,2-1 1048,0-1-22,1 0-12,-2 2-22,-3 2-82,-4 4 71,-4 3 0,-6 4 11,-3 4 0,-4 1 0,-3 3 671,-3 1-683,-2 2 1162,-1-1-1144,-2 1 111,0-1-89,-2 2 341,0 0-391,-7 0 5,1 0-22,-4 0 0,0 2 5,-1 2 6,-2 2 11,-1 1-5,-1 3 16,-3 1-10,-1 2 16,-2 0 0,-1 1 0,-1-1 5,-1 0-5,0 0 6,1-2-1,2-1 1,2-1-12,1-2-5,3-1 6,1 0 5,3-3 0,1 1-34,2-2-33,4-1-56,0-1 145,10-3-5,-1-2 11,9-4-17,-1-2 0,3-3 6,2-1-11,3-2-598,1-2 603,1-1-6,-1 0-5,0 1-22,-2 2-17,-3 3-257,-2 3 234,-4 5 12,-3 2 27,-4 3 12,-3 2 28,-2 1 588,-2 4-594,-3 3 255,-3 3-277,-4 2 6,-1 2-1,-3 1 0,-2 1 18,-2 0-12,-2 0 11,-2 0-6,0 0-418,0-1 424,1-2 0,1 1-11,3-3 0,2-1-71,4-2 21,3-2-23,3-2 6,4-2 11,0-2 33,4-1 34,8-5-22,0-1-6,9-5-5,-2-2 11,2-2 5,2-2 1,1-1-12,0 0 6,0 1-23,-3 1 6,-1 1 394,-3 4-416,-3 2 40,-4 3-46,-1 3 22,-4 1 12,-1 1 27,-1 0 6,-2 5-11,-1-1 0,-2 5-5,-1 0-1,-2 0 6,0 1 11,-3-1 6,2 0-6,-3-1 1,2 0 44,-12 5 67,7-7-106,-3 3-17,12-7-28,5-2 16,0-2 1,0 0 0,1-2 5,1 0-5,0 0 0,0 3 5,-1-1-10,0 1-208,0 0 224,-4 4 0,2-1-12,-3 3-4,0-3-7,1 1-27,-3 1 16,1 0-33,0 0-73,2-1-34,1-1-50,1 0-28,0 0-23,1-1-72,1 1-67,2 0-118,0-1 532,5-1 0,-5 0 0,2 0 0</inkml:trace>
  <inkml:trace contextRef="#ctx0" brushRef="#br0" timeOffset="168971">14430 16700 6859,'2'-9'689,"0"2"-499,-2 7 1003,0 0-755,-59-18-214,37 16-571,-14-6 1,2 4 503,17 15-23,-2 3 47,-1 5-53,1 3-10,-1 5-781,1 3 753,2 5-12,1 3-22,3 2-28,2 3-979,3 1 962,2 0-33,3 1-67,3-15 0,0 1 55,3 14-5,2 11-17,2-22 0,2-5-157,1-3 174,2-7 688,0-5-632,0-5 17,1-5 27,0-3 1024,0-4-1006,-1-2-12,0-5 773,-1-3-734,2-12-38,-4 3 104,2-6-144,-6 7 17,-2 1-23,0 1-33,-2 0 28,0 1-6,-1 2-6,0 1 23,0 2-5,0 2 279,0 3-318,0 1-18,1 3-11,-1 1 23,1 2-6,1 0 28,0 2-6,1 2-5,0 2 11,1 2-11,0 3-6,0 2-5,1 1-18,-1 2 1,1 1-17,0 0-5,0 1-23,1 0 0,0 2-12,0-1-44,1 0-50,0-1-68,0-2-486,4 1 244,-3-6-166,3-1-364,-4-7 1030,-1-1 0,-2-2 0,-2 1 0</inkml:trace>
  <inkml:trace contextRef="#ctx0" brushRef="#br0" timeOffset="169557">14521 16980 7039,'0'-7'705,"0"1"-436,0 6 694,0 0-856,2 61-1038,-1-38 956,0 13 0,1-2 3,-1-15-5,0-1 227,1 1-267,0-1 6,-1-1-1,1-1-4,-1 0 4,0-2-10,1-2 5,-1-3 12,-1-4 776,1-2-732,0-2-34,0-6 1,1-3-6,0-5 6,-1-2-6,1 0-12,0-1 1,0-1 0,-1-1-6,1 1 12,0-1-1,0 0 6,-1 1 6,0 1 5,1 1-22,-1 2-12,1 3 1,0 3-23,0 2 23,1 3 10,0 1 12,1 0 12,0 2 10,0 1 12,0 2-1,0 1 1,1 3-12,-1 0-11,0 1 12,0 2 5,0 1-23,1 0 7,-1 0-18,1 2 6,0-1 0,0-1-6,0 1 1,2-2-18,4 3 29,-2-4-6,4 0 17,-4-6-23,-1-2 1,-1-1 5,1-5-12,-3 0-10,1-5-17,-3-1-17,0-1-17,0-2-1,-1 1 18,-1-2 0,0 1 34,0-3 5,-1 1 12,0-3-1,1-1 0,-2-1 23,1-2-6,0 1 23,0 1-23,1 3-11,1 4-11,0 2 0,1 4 0,0 2 11,2 3 11,1 1 6,0 1 16,0 2 12,0 3 11,1 3-10,-1 2-18,0 1-6,1 0-5,-1 1-6,1 1-33,1-1-18,-1 0-16,2 1-23,1-2-5,1 0-11,1-1-34,2-3-72,1-2-214,2-1-464,2-4 879,-2 0 0,-7 0 0,-4 0 0</inkml:trace>
  <inkml:trace contextRef="#ctx0" brushRef="#br0" timeOffset="169724">15238 16683 5592,'8'-6'0,"-2"1"0</inkml:trace>
  <inkml:trace contextRef="#ctx0" brushRef="#br0" timeOffset="169961">15177 16954 5777,'33'-17'35,"0"-1"1,-3 2-1,-4 2-7,-8 1-28,0 1-3513,1 0 3496,-2 1 1459,0 1-1509,-1 1 872,0 1-1029,-2 2-2007,-1 1 1128,-1 0 1519,-2 1 1,-4 2-1,-3 0 1</inkml:trace>
  <inkml:trace contextRef="#ctx0" brushRef="#br0" timeOffset="170753">16558 15601 10102,'-17'-17'633,"5"8"-235,21 41-286,-1-3-62,3 13-22,-1-8 0,5 14-2169,-3-12 2118,4 10-83,2-3-235,-6-13 235,4 8-297,-6-14 285,1-3-279,2 4 61,-4-8-84,2 2 823,-4-5-1008,-3-4 732,0 3-1090,-4-5 1061,0 1 1,0-5-1,0-1 1</inkml:trace>
  <inkml:trace contextRef="#ctx0" brushRef="#br0" timeOffset="171003">16391 16375 6498,'44'-18'52,"0"0"1,-2 1-1,-4-1 55,6-10 55,4-2-53,-23 13 0,1 1 11,0-1 1,1 0-9,0-1 0,1 1-725,0 0 0,0 0 655,0 1 0,0 0-20,-1 0 1,-1 1-91,0 0 1,-2 2 62,21-12 217,-6 5-273,-6 4 90,-7 6-175,-6 4 1190,-6 3-1240,-5 4-101,-5 3-173,-2 2 909,-5 6-1621,-1 1 590,-4 1 0,3-6 0,1-2 1</inkml:trace>
  <inkml:trace contextRef="#ctx0" brushRef="#br0" timeOffset="171453">16737 16732 5805,'-4'2'566,"0"1"2030,4-3-2433,-15 8 161,13-5-246,-10 7 120,18-7-131,3 0 373,1 1-373,3 0-11,2 0-11,2-1 0,2-1-1,2 0-16,2-1-11,27 1-22,-18-1-695,18 3 689,-25 0 0,-2 2-28,-1 0 5,-2 2-33,-3 1-17,-2 2-28,-4 1-56,0 0-23,-3 0 616,-1-1-800,-1 0-102,-2-1-94,0-1-106,-3-1-51,0 0-213,-1-1 941,0-1 0,0-3 0,0-1 0</inkml:trace>
  <inkml:trace contextRef="#ctx0" brushRef="#br0" timeOffset="171666">17056 16842 6455,'-34'7'246,"1"0"1,2 0 0,5 1-6,9 5-68,-1 2 503,1 4-569,0 2-29,2 2-22,2 3-22,1 1-17,1 0-23,3 0-5,2 0-23,1-2-22,1-1 220,1 8-360,1-10-67,1 6-73,1-12-174,-1-2 129,1-1-857,-1-3 1403,-1-1 0,1-5 0,1-1 0</inkml:trace>
  <inkml:trace contextRef="#ctx0" brushRef="#br0" timeOffset="172324">15245 16826 7162,'-4'0'89,"1"1"1502,3-1-1446,-21-21 7,21 11 11,-15-18 173,34 9-180,-4 3-44,6-6 0,-3 5-5,1 0-6,1-1-12,1-1-33,1 1-22,12-8-57,-10 8-38,8-5-62,-13 11-17,-3 3-40,-1 2-21,-5 3-12,-1 2-73,-4 1-101,-1 1-167,0 1-398,-2 0 952,1 1 0,-2-1 0,0 0 0</inkml:trace>
  <inkml:trace contextRef="#ctx0" brushRef="#br0" timeOffset="172911">17484 15582 6395,'37'-32'-56,"0"0"0,-2 3 0,-6 6-33,-9 13-1,-2 2 1226,6 0-1282,-7 4-27,3 0-102,-9 4-150,-2 1 169,-3 3 256,-2 1 0,-2-1 0,-1-2 0</inkml:trace>
  <inkml:trace contextRef="#ctx0" brushRef="#br0" timeOffset="173075">17575 15715 7671,'-3'3'364,"0"-1"403,3-2-739,53-38-2835,-30 22 2804,9-8 1,1 1-15,-10 8 537,1-2-620,0 2 449,-1 0-1256,7-3-465,-9 5 1372,4-2 0,-17 10 0,-2 2 0</inkml:trace>
  <inkml:trace contextRef="#ctx0" brushRef="#br0" timeOffset="173375">18516 14785 8366,'-4'0'560,"2"0"1664,2 0-2062,-20 53-44,20-28-726,-8 9 1,2 0 730,17-7-50,1 0-39,2 2-57,1-2-3487,2-1 3432,2-2-612,0-2 538,0-3-180,0 0-43,0-3-304,6 5-503,-1-2 1182,3 4 0,-12-12 0,-5-2 0</inkml:trace>
  <inkml:trace contextRef="#ctx0" brushRef="#br0" timeOffset="173675">19129 14728 8217,'-41'40'436,"1"-1"1,6-6 0,4 0-314,9-4 1,3 0 55,-11 18-92,15-22 0,-2 1 5,-6 14 1,0 1-1433,5-9 1,0 1 1330,-4 10 1,0 0 8,7-12 0,0-1-317,-3 12 0,1 0 255,3-11 1,1 0 408,-2 8 1,1 0-626,2-4 1,2-3-43,-4 16 221,6-20 0,0-1-316,2 4 415,2 14 0,2-26 0,0 11 0</inkml:trace>
  <inkml:trace contextRef="#ctx0" brushRef="#br0" timeOffset="174096">18945 15718 10377,'-18'-30'935,"9"19"-789,18 32-40,4 10-61,-3-5-34,1 1-22,1 0-1609,1 0 1548,0 1-1,1-2-76,0 0-19,0-2-56,-1-2-62,1-2-106,-1-4-84,-1-1-112,0-4-291,0-2-785,1-5 1664,-2-1 0,-4-2 0,-3-1 0</inkml:trace>
  <inkml:trace contextRef="#ctx0" brushRef="#br0" timeOffset="174349">19380 15364 8215,'-19'41'334,"0"1"0,2-3 1,2-3 23,3 6-56,3-9 1,1 2-2497,-7 20 2264,6-19 0,1 1 30,-4 13-44,1-3-2244,2 0 2194,1-2-45,2-1 349,1 0-506,2-1-359,0-2 45,2-1-33,0-2 33,2-3-554,4 7 297,-1-13-477,4 2 1011,-1-17 0,-3-6 0,-2-4 0</inkml:trace>
  <inkml:trace contextRef="#ctx0" brushRef="#br0" timeOffset="174690">19594 15716 7649,'4'-8'834,"-2"2"-481,-2 6 2241,0 0-2348,-6 66-2277,2-30 2087,-1 9 0,1 0 0,-1-3-2352,2-1 2280,0-3 4,3-1-1926,-1-2 1831,3-3-275,0-1 186,2-4-28,1-2-61,1-3 650,1-3-785,0-3 2125,2-2-2052,1-4 3199,1-2-3155,1-5 564,0 0-714,1-6 12,2-1-80,-1-4 45,2-3 68,0-3 105,-1-1 303,-1-3 0,-6 8 0,-2 1 0</inkml:trace>
  <inkml:trace contextRef="#ctx0" brushRef="#br0" timeOffset="174994">19825 16075 3047,'7'-40'270,"0"0"1,-1 4 0,-1 6-19,-3 17 1778,-1 3-1834,0 3 659,-1 4-463,0 1 381,0 14-605,-1-3 1381,-3 18-1386,1-9-6,-2 6-1,2-6-16,-1 0-3436,2 0 3357,1 0-205,1-2 161,0 0-6,2-1-5,2-2 50,3-1-45,1-2 11,3-1 1,2-4-12,2-2 140,10-4-50,-3-3 2213,7-5-2230,-8-2-6,1-3 12,-2-1 176,-2-1-193,-3 0 28,-2 1 11,-4 1 39,-2-1 0,-2 2-33,-3 0-39,-4 0-152,-7 5 67,-2 5-67,-7 9 90,-1 7 0,-3 3-34,-3 3 386,-1 3-397,-1 1 0,-1 1-12,3 0-50,2-2-1076,-7 16 505,14-16-241,-2 10-280,15-21-414,2-2 1596,3-4 0,-1-2 0,1-1 0</inkml:trace>
  <inkml:trace contextRef="#ctx0" brushRef="#br0" timeOffset="175318">20365 15208 8568,'38'-25'-26,"-1"0"0,-3 1 0,-4 5-75,-5 6-68,-1 1-83,-2 2-95,-2 2-107,-3 2 90,-2 1 364,-2 2 0,-6 1 0,-2 1 0</inkml:trace>
  <inkml:trace contextRef="#ctx0" brushRef="#br0" timeOffset="175510">20418 15344 9191,'41'-16'-6,"1"0"1,-4 1-1,-4 2-33,-3-1-5660,0-1 5525,2-2-129,0 1 521,-1-1-1136,0 2 639,-4 1 1,-12 6 0,-5 3-1</inkml:trace>
  <inkml:trace contextRef="#ctx0" brushRef="#br0" timeOffset="175784">21206 14775 7822,'-4'-5'1025,"1"1"-727,3 4 1393,0 0-2149,-11 54 576,9-27-73,-3 9 0,0 0 33,6-4 115,-1 1-187,0 13-51,2-11-11,0 9-39,3-15-451,-1-2 283,2-2-163,0-1-533,5 4-66,-3-10-487,4 2 698,-5-13 0,-2-2 1,-2-3-1</inkml:trace>
  <inkml:trace contextRef="#ctx0" brushRef="#br0" timeOffset="176168">21470 14795 7857,'-17'43'259,"0"-1"1,2-2 0,2-6-59,6-6 40,0 14-196,2-11-958,2 11 947,2-16-17,3-1 670,7 7-659,6-3 100,11 0 1,-1-12 357,4-8-133,6-10-151,-6-4 266,10-3-255,-10-4-51,-1-3 113,11-12-146,-14 7-2447,7-19 2430,-21 17-1034,-6-14 1000,-10 18 29,-8-2 49,-5 11 80,-5 4 55,-2 3 2657,-2 7-2679,0 2 101,-10 15-331,11-2-67,-7 8 1603,14-5-1933,-4 9 106,6-6-73,-3 6-84,10-12 67,1 1-78,2-3-51,1 1-912,0 7 291,1-5-490,0 4 1582,3-10 0,1-7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3:46.1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19703 5801 7123,'-14'2'459,"4"-1"-314,14 0-22,1 1-27,1-1-12,4 1-23,0-1-16,4 0-11,2 1-18,2-1-4,2 1-7,3 0-10,1 0-12,15 2 6,-8-1-554,12 0 559,-13 0 0,-1-2 12,0 1 0,-1-1-1,-1 0-236,0-1 242,-1 0-5,-1 0-1,-2 0-5,-1 0 0,-2 0 6,-1 0 534,-2-1-534,-2 0 250,-1 0-256,-1 1 0,-2 0-6,-1 0-5,-1 0 5,-1 0-33,3 1 22,-3 2 1,2 2 4,-4 1 1,1 1 6,0 3 5,0 2-6,0 3 6,0 2 0,0 3 11,-1 3 34,4 17-28,-3-6-904,2 14 898,-3-11 0,0 2 0,-1 3 0,0 1-11,-1 2-11,-1 0 0,0-1-1092,0-2 1097,0 0 6,0-1 6,1-2-34,0-1 0,0 0 5,1 2 1,-1-2 39,0 2-1,0-2-664,0-2 670,1-3-16,-1-1-41,0-2 46,1 0 6,-1-1 6,-1-1 437,1-1-437,-1-3-1,-1-1 6,1-1 1061,-2-2-1072,0 0-11,0 10-1,-1-8 786,0 8-746,1-3-22,-1-9 66,0 4-66,0-10 343,0-1-349,-1 0 5,1-2 12,-4 3-1,2-4 1,-1 1 22,0-5 0,-1 0-6,1-1 1,-2-1-12,-1-1 0,-2 0-11,-1 0 6,-2-1-11,-2 0 11,-1 0-12,-2 0 12,-1 0 5,-3 0 0,0 0-17,-2 1-5,0 0-17,0 1 0,1 0-5,0 0-12,1 0 0,0 0-5,-1 1 5,0-1 6,-2 1 5,1-1 0,1 1 6,-7 1-5,9-1-1,-4 1-11,11-2 1,3 0-7,0 0-5,3 0 11,0 0-6,2 0 6,0 0 12,0 0 5,1-2 5,1 1 7,0-1-7,0 1-2385,1-1 2380,1 2 0,-1 1 0</inkml:trace>
  <inkml:trace contextRef="#ctx0" brushRef="#br0" timeOffset="4096">17300 7802 6154,'-6'2'683,"2"-1"1114,4-1-1707,-6 3-40,5-2-50,-5 1-11,6-1 45,6 0-6,-1 0-6,7 1 17,8-1-22,-2 0 0,8 0-11,-3 0 5,1-1 0,2 0 0,-1-2-5,2 0 5,-1-1-5,0 0-6,0 1 0,-2-1 5,-2 2-5,-2-1 6,-1 2-1,-3 0 1,3 0 0,-6 1 0,1 0 0,-8 2 5,0-1 11,-2 2 6,-1 0 23,0 2 72,-1 8-56,1-1 0,-2 9-5,-1-2-17,0 5-17,0 4-17,0 2 0,0 3-11,-1 0-989,-1 1 983,1-1 6,0-1 0,1-2-119,0 12 113,0-10 1,0 7-1,1-15 1,1 9-1,1-11 6,1 7-17,0-12-16,5 7-1,-2-7-5,4 4 0,-2-8-6,0-1 11,-1-1 6,-1-1 983,0 2-967,-1-4 138,-1 3-137,-2-6 11,-1 0 6,-1 0-12,0-1 17,-1 0 6,0 0-6,-1 0 1,-1-1-1,-1 2-6,-3-1 12,0 0-6,-1 1 1,-2-1-7,0 1 1,-1-1 11,-1 0-1,0 0 1,-2 0 0,0 1 0,-2-1 22,-10 3-17,5-1-10,-10 1 16,6-1 0,-2-1-1270,-1 1 1276,-2 0-352,-14 4 358,8-1-1409,6-1 0,0 0 1425,-4 2-11,-8 4-6,17-6-17,2 1-16,3-2-6,5 0-28,2-1 779,2 0-790,4-2 299,1-1-288,3-2 3386,2-1-4098,-1 0 376,5-3-162,0 0-247,3-4 773,-2 2 0,-1 1 0,-2 2 0</inkml:trace>
  <inkml:trace contextRef="#ctx0" brushRef="#br0" timeOffset="7051">16919 5923 5997,'-6'0'319,"1"0"90,5 0-297,-52 4-73,33-2-20,-10 1 1,0 1 8,7 2-22,8-1 5,-8 2-5,12-3-1,-2 0 7,1 1 10,-5 1-5,3-2-6,-2 2 39,3-3-22,3-1-11,-2 0 17,0 2-23,3-1-11,-3 1 0,5-2 0,1 1 0,-2 1 6,1 0-6,0 1 0,-1 0 5,-1 1-5,1 0 0,-1-1 6,0 1-1,1 0 29,-6 3-17,4-3 0,-5 3-6,6-5 0,0 0 0,0 0-5,-1 1 5,0 0 0,0-1 0,0 0 6,0 1 6,0-1-7,0 1 12,0 0 0,0 0 0,0 0 0,0 0 6,0 1-1,0-1-5,1 0-5,-1 0-6,-1 0-1,1 1 1,-1 0-6,0 1-5,0 0 5,0 0-5,0 0-1,1 1 1,-1-1 5,1 1-5,-1 0 11,1 1-6,0 0 6,0 0-1,2 1 1,0 0 6,1 1-1,1 0 6,1 1-6,1 0 1,-1 1-6,1 0-1,0 0-4,1-1-1,0 1 6,0-2-1,0 0 1,1 0 6,0-2 5,1-1 0,0 1 0,0-2 0,0 1 5,1-1 1,-1 1-1,0 0-5,0-1 6,1 1 28,3 6-46,-1-5 1,3 6-6,-3-7-5,2 1 0,0 1-1,1-1 1,0 2-1,4 3-5,-2-2 0,2 3 0,-3-5 6,2-1 5,2 4 0,-1-4-5,2 2 5,-2-3-5,0-2-1,0 0 1,1-1-6,0 0 6,0 1-6,1-1 5,-1-1-5,1 1 0,0 0 0,0-1-5,0 1 5,0-2 0,-1 1 0,0 0 0,0-1 0,0 1 5,-1-1 6,1 0-5,0 1-6,3 0-6,-2-1 12,2 1 0,-4-1-1,0 0 6,1 0 1,0-1-7,1 1 1,0-2-1,1 2 1,0-2 0,0 1-6,1 1 11,1-2 0,12 3-11,-10-2 6,10 1 16,-7 0 12,7-1-29,-5 1 23,3-1-22,-12 0-1,1 0 12,7 0-11,-4-1-1,6 0 12,-6-1-11,0 0-1,1 0 1,0 0 5,0-1-16,-1 0 10,-1 0-5,0 0 0,-1 0 11,1 0-5,-1 1 0,1 0 5,0 0 6,0-1-12,1 1 6,0-1-5,0 0-12,1 0 12,-1 0-6,1 0 6,-1 0-12,1-1 6,-1 2 0,7-1 0,-5 1 6,5 0-1,-9 0 1,1 0 11,-1 0-17,0 0 0,0 0 0,0 0-6,1 0 6,-1 0-3381,0 0 3392,2-1-73,0 0 68,0-2-1,1 0 1,-1 0 11,0 0-12,-2 0 3365,0 1-3353,6-2-17,-6 0 6,5-1-1,-7 1 108,2 1-107,5-1-6,-4 2-17,5-2 23,-6 3-12,0-2 12,-1 2 5,0-1-11,-1 1 0,-1 0 0,1-1 6,-1 0-6,-1 0 0,2-1 5,-2 0-5,0 0 11,0 0-5,-1-1 0,-1 1-1,0 0-5,0 0-3386,0-1 3391,-1 1 7,3-2-7,-3 1 1,4-2 11,-5 2-17,1 0 5,-1 1 1,1-1 3391,-1 0-3391,0-1 0,0 1 5,-1 0-6,1-1 7,-2 0-1,4-2 0,-4 1 0,2-1 12,-2 1-1,-1 0 17,0-2-28,-1 1-5,0-2 0,-1 3 5,-1 0-6,0 0-5,1-4 0,-1 3 6,0-3 0,-1 2-6,1 0 0,-1 0 5,0-1-5,0 0 11,0 0-5,-1 0 0,1-4-1,0 3-5,0-2-5,0 4 5,0 2-17,1 0 11,1 0-5,0 2-6,1 0 0,2-2 6,-1 2 11,2-1-5,-2 2 5,0 0 5,1 0-10,-1 0 10,0 0 1,0 0 11,0-3-12,0 0 1,0-1 5,2-10-5,-3 8-1,3-8-5,-4 7 0,-1 3-5,0-2-1,0 2 0,2-3 6,-1 2 0,0-1-5,-1 3-6,-1 1 5,1-2 6,0 1-6,0-2 1,-1-4-1,0 2-5,0-3 0,-1 3 5,-1 1 1,-2-1 10,0 1-5,-1-1 6,0 1-12,-3-5-5,-2-1 11,-3-3 0,3 3 0,-1 2-6,3 5 1,0-1 10,-5-4-5,2 4 6,-4-3-6,4 3 6,-1 1 5,-4-4-11,3 4 0,-2-3 5,5 4 1,0 1-12,1 0 6,0 1 0,1 0 0,0 1-3386,0 0 3386,1 1-6,-1 0 1,-2 0-1,2 2 1,-3-1-1,3 2 0,0 0 3393,-1 0-3393,-5 0 6,2 1 0,-4 0-5,-2 1-1,-5 1 12,0 0-6,-1-1 5,6-1-5,-1 1 0,0-1 0,-1 0 0,-9 2-5,-4 1-7,-8 1 1,8 0-6,3 0 1,10-1-7,1 1-10,0 1 5,1 1-45,-9 5 38,6-1-9,-5 3-3382,7-2 3387,0 1 5,-1-1 1,1 2-46,-6 4-38,0 1-85,-2 3-5,9-5-96,6-2-704,6 1 1007,2-5 0,1 0 0,3-7 0</inkml:trace>
  <inkml:trace contextRef="#ctx0" brushRef="#br0" timeOffset="7955">16892 6832 8091,'-2'-28'95,"0"5"-39,-4 24-16,1 2 4,-3 2-4,1 2-12,0 2-6,-1 1-5,0 1 5,-3 5-11,2-4 1,-2 5-7,4-5 6,-1 2-3397,-2-1 3403,0 2-6,-1 1 6,-1 1 5,-6 8-5,4-6-178,-5 7 178,7-8-6,0-1 6,1 0-6,0-1-5,1 0 5,0 0 0,2-1 0,-2 1 1,2 0 165,0 0-154,-3 8-7,2-5 1,-2 6-6,3-8 6,0-1 3392,1 0-3392,0-1 0,0-2-6,0 0 6,1 0-12,0-2 6,1-1-5,0-1 5,0 0-11,0-1 6,1 0-1,0-1 1,-2 4-2162,-1 0 2162,0 0-1,1-1 7,2-3-7,1-2 6,-1 0-5,0 0 5,1-1 2162,1-1-2168,0-1-5,1-1-16,0 0-1,1 1 11,-1-2 1,0 3 5,-1-3 0,0 2-6,1 0 0,-1 0 1,1-1-18,-2 3 7,1-1-7,0 0 6,0-1 6,1 1-6,0-2 6,-1 2 0,1-1 11,0-1-17,0 0-100,0 0 72,0 0-56,0-1-73,-1 1-408,1-1 274,0-3-89,0 1-68,1-3-67,0 1 532,0-2 0,0 4 0,0-1 0</inkml:trace>
  <inkml:trace contextRef="#ctx0" brushRef="#br0" timeOffset="8461">16433 7299 5197,'-16'48'151,"2"-7"997,8-26-1103,0-1 428,0 1-434,0 0 1,-1-1-1,1 0 216,0-1-227,0 1 0,1-2-5,0-1 670,1-1-677,0 0 23,1-2-33,1 0 0,0-2-6,0-2-6,1 1 6,0-3 6,1 0 61,0-1-28,1 0-5,1 0 5,0 0 0,0 0-5,1-1-1,1 1-5,1-1-11,0 1 0,1-1-6,1 0 0,1 1-5,0-1-6,1 0 5,1 1 7,0-1-7,1 0 12,1 0-11,0 0-1,2 0 6,-1 0-5,0 0-6,-1 0 6,1 0-6,-2 0 11,3 0-6,-3 0 1,3 0-6,-6 0 0,0 0 6,-2-1-6,3 1 0,-4-1-6,1 0 0,-3 0-542,-2 1 324,0 2-101,0 0-190,-1 1 515,1 0 0,-1-2 0,1 0 0</inkml:trace>
  <inkml:trace contextRef="#ctx0" brushRef="#br0" timeOffset="10108">19405 6065 5687,'-32'21'121,"0"1"0,3-3 1,6-3 29,14-9 404,1 0-426,0 1 109,1-1-154,1 2 46,0 0-79,0 1-1,1 1-5,1 0 215,-1 1-215,2 1 22,-3 7-39,2-4-6,-1 5 1,2-6 10,0-1 1,0 1 5,1 0 0,0 0-5,2 0-6,-1-1-6,1 1 29,2 6-29,1-6 1,1 5-7,1-7 1,1-2-11,0 1 11,1-2-12,-1 1 12,1-1-6,0 0-5,1 0 5,-1 0 0,2 0 0,-1 0 1,1 0 4,-1 1 7,1-1-1,-1 1-11,2-1 12,3 5-12,3 0 6,6 4-12,2-3-5,-5-3 0,-2-4 0,-5-2 0,1-1 0,0-1 0,0 1 0,1-1 0,0 0 6,6 2 0,-4-2-6,5 1 5,-6-2 1,1-1-6,-1 0 11,2-2-5,-1 1-1,0-1-5,0-1 6,10 0-6,-6 0 0,8 0 5,-9 0-5,1-2-5,-1 0 10,1-1-5,-2 0 0,1-1 6,0-1 5,8-2-5,-5 1-1,4-2-5,-7 2 12,-2 0-12,1 0 5,-1 0 1,0 0 5,0 0 0,0-1 0,-2 0 6,9-4 0,-1-1-11,2 0-1,-4 0-5,-6 4 0,-1 0-5,1-1 10,-2 1 1,-1-1-1,-1 0 12,-1 0-6,-2-1 6,-1 1-11,-1-1-1,-1-5-5,0 2 6,-1-3 0,-1-2-6,-2 4 5,0-5-5,-1 7 0,0-1-11,0 1 5,0 1-10,-2 0-7,-1 1-16,-5-5 22,1 3 6,-3-2 17,3 4-1,-1 1 6,1 1-5,-1 0-23,-3-2 0,3 2 1,-4-2-1,3 2 11,0 1 1,-2 1 5,0-1-12,-1 1 12,-2-1-5,0 0-6,-2 0 11,1 0 5,-1 1 12,-5-3-11,6 3-1,-4-3-10,6 4 5,1 0-12,-1 1 7,-1 0-1,0 0 1,-1-1-1,-2 2 0,-2-2-3380,-2 1 3386,-1-1 28,-12-3 6,-3-1-12,0 0-154,4 0 137,13 4 12,1 0-51,-2 2 3263,3 2-3285,3 0-11,5 3-1,5 0 152,-1 5-174,2-1-22,-1 2-34,1-1-55,0 0-46,0 0-83,-1 2-67,0 1-102,-1 1 499,0 1 0,3-5 0,0-2 0</inkml:trace>
  <inkml:trace contextRef="#ctx0" brushRef="#br0" timeOffset="11656">19578 6697 6159,'2'-2'443,"0"0"402,-2 2-794,-14 6-7,9-4 7,-12 6-6,14-3-6,-1 0-6,-1 0 1,2 2-12,-2 0 1,0 1-6,-1 1 11,-1 1 5,-1 0 18,0 2-1,-2 0 6,0 0-11,0 2-6,-1-1 34,-3 7-34,2-4 0,-2 5 0,3-6-5,1 0-12,-1 1 1,-1-1 5,1 1-6,-2 0 6,0 1 6,-1-1-6,0 2 5,-1-1 57,-14 16-68,11-12-586,-10 11 575,12-15 0,1 0-5,-1 0-1,1 0-5,1 0 0,0-1 0,2-1 0,0 0 6,0-1-6,2-1 0,0 1 6,-1 0 5,1 1-6,0-1 1,0 1 0,-1 0-12,1 1 6,-5 8-11,0 2 5,-1 0 1,2-1-1,4-10 6,0 1 0,0-1 0,1 0 581,-1 0-575,0 0 0,0 0-6,0 0 5,-5 5-10,3-3 5,-4 3 0,4-5-12,1-1 7,0 0 5,0 0 0,1-1 0,-1 0-6,0 0 6,0 0 6,-5 5-1,-1 2-5,0-1 0,0 0-5,5-7-1,0 0 1,-1-1 5,-7 6-6,5-3 6,-5 3 0,4-3 0,0 0 6,-2 1-6,0 0 5,-1 0 6,1-1-11,0-1 0,1-1 0,2-1-5,2-1-6,0 1-17,-2 2-3392,3-2 3397,-2 2 6,4-4 1,-1-1 16,-1 1-6,-1 1 12,-1 1-1,-1 1 3393,-2 0-3376,-9 7-5,6-3-295,-7 4 289,8-5-6,1-1-5,2 0 0,-1-1 0,2 0 0,1 0 0,0-2 0,0 2 6,0-3-6,1 1 6,0 0-1,0-1 1,0 1 5,-1-1-3292,0 1 3286,1 0-74,-1 0 75,1 0 11,0 0-6,1-1-6,0 0 7,0 0 181,0-1-182,-4 5-5,3-3-1,-4 2 1,4-3-6,1-1 11,-1 1-5,-1 0-1,1-1-388,-1 2 405,0 0-5,-1 0 11,-1 1 6,0 0-1,-1 0 7,0 1 11,-1 0 5,-1 0 0,1 1 5,-2-1 3143,1 2-3115,-8 4-55,7-4-12,-4 3 717,9-6-700,-6 5-16,6-4-12,-5 3 0,7-4-5,0-1 5,0 1-3398,-1 0 3393,0 0 0,-1 0 5,0 1 0,-1 0 56,-10 7-22,8-4 28,-8 5 16,8-6-5,0-1 6,-1 0 56,-4 3-90,5-4-23,-3 2 3387,3 0-3403,4-4-17,-3 3 17,0 0-17,4-3 0,-5 3 11,5-2-5,0-1 10,-2 1-4,0 0 10,1 1 0,-1-2 6,1 1 6,0-2-17,2 0 0,-4 4-17,5-4 11,-2 2-6,5-5 12,-2 2-6,3-2 12,-3 2-12,2-3-11,0 1 6,-1-1-1,0 0-10,-2-1 33,-4 4-23,3-2-3391,-3 1 3403,3-2-12,1 0 1,-2 1-1,2-1-5,-2 1 17,1 0 6,-1-1-2281,0 2 2270,1-1-18,-5 3 6,-3 2 2263,-6 5-2274,5-4 11,-1 1-6,8-6 6,0 0 0,1 0 0,2-2 3392,2-1-3403,3-1-12,2-2-21,1 0-432,2-1 464,1 0 18,-1 0 0,0 0-6,-1 0-12,1-1-21,-1 0-802,1 0 437,0-2-95,1 0-106,1-2-230,0-1 829,2 0 0,-2 2 0,0 1 0</inkml:trace>
  <inkml:trace contextRef="#ctx0" brushRef="#br0" timeOffset="12239">16545 9324 6193,'4'-4'202,"-1"1"1248,-3 3-1299,-7-4-11,4 3-34,-5-3-16,6 4 50,-3 1-78,2 1 78,-5 6-73,3 0-6,-2 5 29,-2 4-56,2-3-6,-3 6 56,-2 3-39,2-4 6,-5 7 66,1 2-55,3-6-1,-2 6 57,2-3-68,2-7 6,-1 5-11,3-9-11,0-1-1,2 1-21,-1-3-3382,1 1 3387,0-2-6,0 0 17,0 1-17,1-4 0,-1 2-5,3-4 0,-1-1 10,2-1 3393,-1-1-3381,1-1 39,1 0-61,3-2 16,1 0 1,3-2 16,7-4-28,4 0-3408,1-1 3397,0 2-26,4 1 26,-7 2-6,8-1 12,-2 0-2260,-5 1 2254,4-1 2260,0-1-2255,2 1-10,-2 0 5,-1 0 20,-8 2-20,-1 0-12,-2 0 1,-1 1 3347,0-1-3353,-3 1-11,1 0-5,-4 0-23,-1 1-487,0-1 200,-1-1-122,0 0-100,0-1-191,0-1-92,0 0 0,0 1 0,0 1 0</inkml:trace>
  <inkml:trace contextRef="#ctx0" brushRef="#br0" timeOffset="13988">15848 6118 4047,'11'-54'61,"-1"10"1087,-10 38-1098,0 0 441,0 1-356,1 0 232,-1 0-232,0 2 621,0 0-700,0 2-34,-2 5-5,0 1 5,-3 4 6,-1 0 0,0 3 11,-2 0-10,0 3 26,-5 5-15,1 0-18,1-2 34,2-6 34,6-7 22,1-3 0,1-1 61,0 0-173,1-5-5,-1 1-7,2-3 1,0 1-11,5-4 16,-1 3 6,3-5 11,-4 6-22,0-4-6,-4 6-5,-2-1-6,-3 4 11,0-1 0,-3 1 6,0 1-3392,-3 1 3397,1 2 6,-2 1 0,1 1 0,1-1 0,0 0 0,1 1 0,1-3 3398,1 1-3398,1-2-6,2 1-5,0-2-11,3 1 5,0-1 28,4-1 6,1-1-11,4-1-1,3-2 6,2-1-5,2-2 5,3-2-5,11-4-6,-5 2 0,8-4 0,-11 5 5,-1 0-5,-2 0 12,3-2 4,-8 4-3374,1-1 3403,-9 4-6,-2 2-5,-2 1-23,0 1-6,-2 0-5,-1 1-5,-1-1 3391,-2 1-3386,0 0-5,-2 1 5,0 1-6,-1 2 0,1 0-5,0 0 0,0 1-34,1 0 17,2-1 6,1 2 5,3-3 11,0 0-5,3-1 11,2 0 0,1-1-5,2-1 10,1-1 1,1-2 5,5-5 0,-3 1 0,3-3 1,-5 3 10,-2-1 0,-3 2 1,-1 0-6,-2 1-12,-1 1-10,-3 0-7,0 2-4,-7 0 10,0 1 0,-5 1-5,3 1-6,0 2 1,-1 1-7,1 1 1,1-1-6,0 1-6,1 0-11,1 0-5,0 0-6,1-1-6,1-1 12,1 0 0,0-1 5,2-1 11,0 0-5,0-1 0,2 0-661,-1 0 364,8-3-263,-2 1 599,5-1 0,-5 2 0,-1 0 0</inkml:trace>
  <inkml:trace contextRef="#ctx0" brushRef="#br0" timeOffset="21636">10990 6295 6126,'-2'-4'465,"0"1"-577,2 3 112,-2-5-6,1 4 0,-1-4-27,2 5 38,2 5-5,-2-2 6,3 4-6,-2-4 6,0 0-1,0 1 6,0 0 6,-1 0 6,0 0 5,0 0 11,-1 0 6,-1 0 33,-2 1-33,-1-1-12,-1 1 1,2-1-12,-1-1 6,0 1 28,-3 0-33,2 1-6,-2 0-1,2 0 7,0 0-1,0 2 12,-1 0 5,1 2 0,-1 2 0,0 2-5,-1 2 0,0 3-18,0 1 7,-1 4-1,0 1 23,-11 23-11,4-7-714,-3 7 708,8-17 5,7-14 6,0-3-5,2 0 33,1-1-45,1-1 1,0 0-1,0-4 709,0 0-709,0-1-5,1 1 0,1-1 5,0 0 6,0 0 11,1 1 6,1 0 5,0 1 6,0 2 0,2 1 0,0 3 0,0-1-11,0 3-17,1 1 0,0 1 0,3 12-17,-3-5-410,2 8 410,-4-8 0,-1 2 6,1 1-6,-2 1-576,1 3 582,-1 1-6,0 2 0,0 1-5,1 0 0,0-2-6,0-1 0,2-4 5,1-2 1,1-3-1,1-2 7,0-3-1,0-1 0,0-3-5,-2-1 5,1-1 381,-2-1-381,0-2 606,0 1-594,0-3-1,0 1 45,3-1-27,-2-2-7,4-1 6,-2-3 1,2-1-12,1-1-12,2-1 7,4-2-12,1-2-5,5-2-6,0-2 0,3 0 0,1-1-490,-1 0 490,1 1 0,-1 0 5,0 0 18,25-7-7,-17 4-485,-7 3 0,-1 1 480,4-3-6,0 1-558,-1 1 553,0 0 5,0 1-10,-3 0-7,-2 2-10,-3 1 397,-3 1-543,0 0 28,-6 3-39,1-1-107,-7 1 773,-1 1-1238,-1-1 913,-1 0 1,-1 0 0,-2 0 0</inkml:trace>
  <inkml:trace contextRef="#ctx0" brushRef="#br0" timeOffset="22134">12609 6070 6355,'-3'-5'224,"1"2"-56,2 3-112,8-17 0,-5 13 17,6-13 0,-7 17 145,1 0-89,2 0-79,-1 0-10,1 1 27,1-1-34,-2 0 12,3 0 50,3 2-50,-2-2-11,4 1-6,1-1-28,-3 0-17,4 0-17,-4 0-22,0-1-50,0 1-107,0-1-324,1 1 537,-1 0 0,-4 0 0,-3 0 0</inkml:trace>
  <inkml:trace contextRef="#ctx0" brushRef="#br0" timeOffset="23051">13610 5856 7173,'29'12'90,"-2"-3"-40,-10-8 6,2 0-6,1 0 1,1-1-18,3 1-10,0 0 10,15-1-27,-9 1-852,10-1 846,-13 1 5,-2 0 1,0 0 22,12-1 6,-9 1 5,9 0 0,-10-1 0,1-2-11,2 1-17,3-2-1064,1 1 1058,3 1-5,1-1-5,1 2-391,15-1 390,-13 1 6,11 1 0,-19 0 0,-2 2 720,9 3-720,-2 3 0,-1 1 0,-6 2 6,-12-3-6,-1 3 0,5 6 0,-7-3 0,2 6 5,-7-5 1,-2 0 1102,0 1-1103,-1 1-5,-1 0 6,1 0 5,-1 0-11,1 0 0,-1-1 0,0 0 479,2 7-468,-1 3-5,0-1 16,-3 1 18,-2-6 10,0 2 17,-2 3-11,0 4-17,0 2-28,0 13 1,-1 3-598,-1 6 586,1-4 0,-1-2-11,-1-7 11,-1-1-6,1-2 17,-1 12-5,-1 1-6,1-2 0,1-7 0,0-5-3200,0-11 3200,1 6-703,0-13 703,1-3-16,0-1 16,0-2 0,0-3 0,0 0 345,0 2-345,1-1 3015,1-1-3015,-1-1 1112,0-4-1101,-1 0 33,0 0-27,0 0 5,0 1 6,-2-1-5,-1 2 5,-2 0 0,1 0 50,-5 6-55,3-4-7,-3 4 24,2-4-24,1-2 12,-2 2 0,2-3 0,0 0 0,-1-1 51,-12 5-51,4-3-6,-10 4 12,8-4 72,-21 5-61,1 0-34,-10 1-497,7-3 492,7-3-716,-3 1 715,-3 0 1,0 1 5,0 0-5,1-2-6,5 1-12,3-1-21,6-1-46,4 0-301,4 2-40,6-2-370,2 1 790,6-2 0,1-3 0,0 0 0</inkml:trace>
  <inkml:trace contextRef="#ctx0" brushRef="#br0" timeOffset="24816">11356 7705 6055,'39'-11'109,"1"0"0,-1 0 0,13-3 0,-1 0-25,-2 1 0,-3 1-1555,-14 3 0,-2 2 1518,0-1 1,-2 1 41,11-3 284,0 1-261,-1 0 134,12-3-106,-13 3-5,8-3-18,-16 4-22,-3 0-27,-2 1 517,-5 0-568,-3 2 148,-1 0-198,-7 2 1557,0 0-1659,-7 2 492,1 0-833,-7 6 10,-1 0 466,-3 3 0,4-4 0,2-1 0</inkml:trace>
  <inkml:trace contextRef="#ctx0" brushRef="#br0" timeOffset="25428">11912 7803 8797,'-30'14'125,"0"-1"0,-1 5 1,6-2-104,15-3 6,-7 13-22,10-12-6,-1 4 5,3-7-5,2 1-5,1-1-1,1 0 6,1-1-5,0-1-1,2 1 0,0-2 12,5 0 5,-1-2 12,3-1-7,-2-4 7,1-1 5,1-2 33,5-6-38,-4-1-6,4-4-1,-5 3 7,1-5-18,-3 3 1,0-3 0,-4 5 5,-1-1-6,-1 1 1,-1 0-6,0 1 0,0 0 6,0 0-1,-1 0 23,-1-2-11,0 3 0,1-1 0,0 4-12,1 1-5,-1 1-17,1 2 17,0 0 23,2 7 5,-1-1 11,2 6 11,0 0 1,0 0 10,0 2-3397,-1 0 3381,1 1 0,0 1 39,2 5-39,0-5 11,1 4-6,-1-7 1,1 0-1,-1-2-5,0 0 5,1-2 3393,0-1-3415,1-1-6,0-2 0,-1 1-16,1-1 0,-1-1-12,0-1-5,1 0-12,-2-2-33,1 1-39,0-1-90,-1-1-61,2-1-84,0-2-118,1-1-169,1 0-223,-1-1 840,1 0 0,-4 3 0,-1 1 0</inkml:trace>
  <inkml:trace contextRef="#ctx0" brushRef="#br0" timeOffset="26626">14038 7481 5394,'37'4'104,"-1"0"1,-2-1 0,-4-1 841,-10-4-706,14-4-105,-7 2-70,10-3 81,-11 1-6,1 0 0,-1-1-6,0 0 0,-2 0-16,1-1-23,-3 2-21,-1 0 216,-4 0-273,-1 2-12,-4 1 442,-3 0-497,-1 2 22,-4 1-11,-2 0 158,-2 0-315,-4 2-157,-1 2-201,-5 3-359,-1 1 913,1 0 0,3-3 0,3-1 0</inkml:trace>
  <inkml:trace contextRef="#ctx0" brushRef="#br0" timeOffset="27304">14169 7620 6305,'-6'-7'661,"2"2"-499,4 5 885,0 0-996,-2 16-12,1-6-11,0 13 0,1-10 0,0-1-6,-1 1 12,1 0-1,-1-1 18,1 5-34,-1-5 5,0 2 0,1-7 12,-1-2 33,1-1 34,0-2 437,0-1-498,0-5-40,4-7-17,-2 0-11,6-8 11,-3 10-5,3-3-6,-1 4 5,2 1-27,4-3 27,-2 3-10,4-1 16,-4 2-11,-1 0 17,1 0 5,-1 1 6,0 0 17,0 1 0,-1 0-6,0 2 0,-1 0-5,0 1-12,-1 2 12,-1 1-1,-1 1-5,-1 2 6,0 1 0,-1 1 10,0 3 7,-2-2 5,0 1 33,-2 1-10,-1-3 5,-1 3 17,-2-4 5,-2 1-5,-2 0-6,0-1 6,-3 1 0,1 0-12,-1-2 23,-1 1-17,0-1 1,0-1-1,0 0-6,1-1-21,0 0-12,2 1-6,0-2-11,2 0-11,2-1 6,1 0-113,0 0-16,2-2-62,0 0-50,1-2-45,0-1-61,1-1-125,-1 0-161,1-2-364,1-1 991,0 0 0,0 3 0,0 2 0</inkml:trace>
  <inkml:trace contextRef="#ctx0" brushRef="#br0" timeOffset="28571">12715 3088 6137,'0'4'745,"0"-2"139,0-2-816,-5 4 4,3 0 7,-3 5-1,5-1 57,0 9-85,1-5-11,2 7-11,0-6-11,0 2 0,1-2-6,0 0-5,0 0-1,0-1-5,0-2 0,1-1-11,-1-1-6,0-2-28,1-1-16,0 1-225,3 1 6,-2-1-240,2 0-696,-3-1 1216,-1-2 0,-1-1 0,-2-1 0</inkml:trace>
  <inkml:trace contextRef="#ctx0" brushRef="#br0" timeOffset="29399">12797 3067 6350,'1'-5'593,"0"0"359,-1 5-952,3-11 11,-2 9 6,2-7 0,-1 14 0,0 1 5,0 2-5,0 0 11,0 3 0,1 0 0,0 3-6,0 1-5,-1 0 6,2 1-1,0-1-5,1-1 0,1-2-1,0-2 7,2-1 5,-1-3 0,1-1 11,-1-2 0,1-1 0,-1-2-5,0 0-6,0-2-6,-1-1 1,1-3-12,-1-2-5,0 0-6,-1-2 5,0-1 1,-1 0-1,-1-2 1,-1 1 0,-1-5-12,0 5 6,-1-4-6,-1 6-5,-2 0 6,-1 0-1,-1 1-5,-2 1-12,-4-2 7,2 4-12,-2 0 0,2 5-6,0 0-11,1 2-22,0 3-39,0 1-79,1 3-123,0 2-185,2 0-380,0 3 873,1-1 0,2-5 0,0-2 0</inkml:trace>
  <inkml:trace contextRef="#ctx0" brushRef="#br0" timeOffset="29824">12485 3650 6277,'-5'9'633,"0"-2"-426,5-7 90,0 0-258,49-11-2925,-24 3 2891,8-1 1,0 0-1,-2-2 588,3 0-593,1-2 12,3 0-1,1-2 5,-10 3 1,0 0-1076,18-6 1075,-17 5 1,0 0 28,14-5 11,-1-2 8,-12 6 1,0 0 2,16-7-8,-8 4 0,0 0-31,4-2 0,-1 2 0,-1 0-45,-2 3 836,-10 3 0,-3 1-875,-5 3-110,-2 2 14,-7 2 956,-2 3-1364,-8 3 568,-1 1 0,-1-1 0,-1-1 0</inkml:trace>
  <inkml:trace contextRef="#ctx0" brushRef="#br0" timeOffset="30628">12703 3968 6841,'31'17'35,"0"-1"1,-2-1-1,-7 0-18,-15 2-5108,-1 1 5096,-1 1 1124,1 0-1123,-2 0 931,4 8-926,-4-7-6,2 6 7,-4-11-7,0-2 133,-1-4-99,-1-2 3297,1-3-3162,-1-2 197,-1-11-394,-1 0 12,-1-10-6,-2-7 12,2 5-1,-2-8-44,0 0 5,1 6-28,-2-6 0,2 8 1,-1 1 4,0-1 12,0 1-3419,-2-9 3441,3 8 12,-1-4-247,2 9 264,1 2 5,0 2 5,0 2-2177,-1 2 2183,1 2 2189,-1 0-2177,1 2 262,0 0-257,0 2 6,0 0-1,0 0 3393,0 1-3365,0 0 40,1 1 101,13-9-135,-1 2-39,8-6 22,1 3-22,4 0-17,1-1-5,5-1 0,-5 2-1,1-2-3386,4-1 3387,1-1 5,3-2-119,1-1 119,2-1 1,1-1-1,0 0 0,1-1 0,-2 0-637,0 0 643,1 1-1,-1-2 7,2-1-1,-2 0-939,0-1 933,-1 1-10,-2 0-12,-1 2-5,-5 4-22,-2 1 2011,-6 5-2079,-4 3-80,-3 2-87,-7 3 513,0 3-245,-6 1 0,0 0 0,0 0 0</inkml:trace>
  <inkml:trace contextRef="#ctx0" brushRef="#br0" timeOffset="31228">13025 3905 7604,'-28'33'15,"0"0"0,2 0 0,7-6-15,18-15 56,1 5-6,1-10 17,3 0 6,-1-5-11,2-1-23,-1-1-11,2 0-11,1-2-6,4-4-5,-2-1-6,4-2 0,-4 0 5,8-11-5,-7 7-5,8-14 5,-11 14 0,1-5-3387,-3 8 3393,-1 1 5,0-2-11,-2 4 6,0-1-18,-1 5-4,0 1-52,-1 1 3472,1 5-3404,0 4 0,0 3 0,1 3-6,-1-4 6,3 5-11,0-4 5,2 2-5,-1-7-6,1-2-16,0-1-186,1-2-10,-1-1-113,1-1-207,-3-1 549,0-2 0,-2 1 0,-1 1 0</inkml:trace>
  <inkml:trace contextRef="#ctx0" brushRef="#br0" timeOffset="31495">13208 3780 6288,'-19'54'78,"6"-12"-122,19-45 225,2-2-338,2-2-7,0 0-318,2-2 482,-1 2 0,-5 2 0,-2 2 0</inkml:trace>
  <inkml:trace contextRef="#ctx0" brushRef="#br0" timeOffset="31742">13279 3851 6003,'4'8'246,"-1"-1"-162,-3-7 106,0 0-218,49-19-78,-28 11 41,7-3 1,-2 0-165,-14 6 229,-6 3 0,-2 0 0,-2 2 0</inkml:trace>
  <inkml:trace contextRef="#ctx0" brushRef="#br0" timeOffset="31993">13354 3754 3317,'0'4'941,"0"-1"-277,0-3-664,7 56 0,-4-37 385,1 12 0,1-2-397,2-16 409,-2-5-425,3 1 645,2-2-735,-3-4 245,6 1-637,-7-4 510,2-2 0,-5 2 0,-1-2 0</inkml:trace>
  <inkml:trace contextRef="#ctx0" brushRef="#br0" timeOffset="32453">13512 3620 6042,'3'2'778,"-1"-1"241,-2-1-946,1 61-3239,-1-36 3197,1 12 0,-1-1 8,0-15 938,0-1-955,-1 0 513,1-1-507,0-2 0,0-2 23,0-4 16,1-2 1794,1-3-1766,1-3-16,1-1 33,2-1-90,3-6-22,1 0-28,5-7 0,-5 3-6,3-3 1,-2 3-1,0 0 6,1 0 6,-1-1 22,12-8 11,-9 7-5,8-6 5,-11 10 0,-2 1 0,1 2 12,1 1-18,-3 2 1,1 2 11,-4 3 33,-1 7-5,-1-1 0,-1 6-1,-2-5 7,-1 3-6,0-2 16,-2 1 18,-1-1 129,-2 2-85,2-4 6,-3 0-23,2-4-28,-1-2-16,0 1-17,-5-1-45,2-1 0,-3 0-28,4-2-11,0 0-34,1 0-22,0-1-73,2 0-73,1 0-734,-1-3 73,4 0 902,-1-3 0,2 3 0,0 1 0</inkml:trace>
  <inkml:trace contextRef="#ctx0" brushRef="#br0" timeOffset="32858">13774 3563 6558,'29'-5'95,"1"0"1,17-1 377,-46 12-417,-1 0 309,0 2-309,-1 0 190,-3 5-207,0-2-6,-3 4 348,1-3-359,-2 0 142,1 0-136,-1-2 6,1 0 10,-1-1 1,2-3-6,2 0 6,0-3 11,2 0 511,1-2-489,8-5-5,-2-1-6,6-4 6,-3 1 0,0-1-905,1-1 894,0 1-6,0-1-11,0 1-1,1 0-10,-1 2-23,1-2 0,-1 3 888,1-1-910,-2 1-23,1 1-11,-1 1-151,3 0 23,-5 2-46,2-1-49,-4 3-52,-1 0-44,0 0-118,-2 1-195,0 2 677,0 1 0,-1-2 0,1 0 0</inkml:trace>
  <inkml:trace contextRef="#ctx0" brushRef="#br0" timeOffset="35011">16619 11083 8388,'-34'-14'179,"19"2"-162,35 12-17,11-1-11,-3-1-1055,4 0 1049,2 0 17,1-2-11,1-1 11,0-1 11,1-1 1,-1-2 4,-1-1 1,-3 0 0,-1 0 249,-3 0-250,-3 2-4,-3 2-7,-3 1 1,-3 2-6,-3 1 5,-1 2 1,-2 0 816,-3 3-810,-1 0 10,-2 4 0,-1 1 18,-1 3-7,-1 2-5,-1 2 17,-1 4-6,0 2 23,-2 3-316,-1 2 344,-1 1-12,0 3 12,0 0 5,1 3-892,1 3 875,0 2-22,2 2-11,0 1-6,1 2-5,0 2-6,1 0 0,1-1-1032,2 1 993,0-2 6,1 0-7,1-1 24,1 0 32,0-2 12,1-2-5,1-3 5,0-2-464,1-2 469,0-2-5,0 1 17,1-2 0,0 0 0,0 0-1,0-1-16,-1 0-5,0 0 10,-1-1-5,0 0-38,-2 0 49,1 0-17,-2 1 6,0-1-5,-1-1-1,-1-1-5,-1-2-17,1-3 661,-1-1-678,0-1 22,-1-3-10,0-1 1045,0-1-1012,-1 2 548,-1-4-553,0 2 398,-1-5-382,0-2 106,-2 1-83,-1-2-1,-1 0-33,0-1-11,-2 0-17,-1 0-22,-5 0-6,1 0 11,-4-1-11,2 0-11,-1 1 11,-2 0 0,0 1 17,-3 1-12,-2 1 18,-2 1-1,-1 2 17,0-1-28,1 0-16,0 1-1,3-1-16,1-1-12,2 0-5,0 0-23,1 1-22,1-1 51,-2 0 10,2 1 7,-2 1 55,1 0-39,0 1 0,0-1 17,1 0-1,0-1 1,1 1-6,0-1 12,0 0-18,2-1 1,1-1-12,2 0 1,2-2-29,2-1 17,1 0-5,3-2-275,1 0 325,0 0-22,1 1-1,-1 1-21,0 0 27,0 0-17,-2 0 6,2 1 0,-2-1-17,1 0 1,0-1-12,1 0-28,0-1-34,0 0-140,-1-1-128,1 1 50,-1-2-112,1 0-151,-1-1-197,1 0-341,-1-1 1109,1 2 0,0-1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1:45:44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11052 10687 5902,'0'-4'252,"0"0"213,0 4-426,3-5 6,-2 3-1,2-3 1,-3 5 1495,0 0-1338,-3 0-118,3 0 28,-4 1-51,4 0-38,0 0-7,-1 1-10,1-1 5,0 0-22,0 1-6,0-1-16,0 1-718,0-1 1,0 0 0</inkml:trace>
  <inkml:trace contextRef="#ctx0" brushRef="#br0" timeOffset="3206">11103 10708 6103,'0'-8'2039,"0"2"-1804,0 6 774,0 0-780,-2-14-5,1 10-17,-2-11-11,3 15 448,0 0-442,0 5-12,0 0-16,0 6-23,1 1-50,-1 0-6,1 2 6,0-1-28,0 0-6,0 0-5,1-1-12,-1 0-11,1 1-22,0-2 11,0 1-17,0-1 23,-1 0-6,1-3-5,-1 0 27,1-2-5,-1-1 61,0-2 18,0 0 637,-1-2-559,1-11-146,-1 2-17,0-10-5,0 3 10,-1-2-32,1-1-24,-2-2 35,0-10-6,-1 6 5,0-7 0,1 9-44,-1 4 0,1-4 44,1 8-22,-1-1 11,2 9-22,-1 2-11,1 2 111,0 1 6,0 9 34,0-1-17,0 10 11,0-2-11,1 4-28,-1 0 40,1 1-35,1 1-27,-1 0-23,1-1-22,0-1 22,1 0 6,0 6-17,0-6-45,2 5 34,-2-9 11,1-1-11,-1-2 11,-1-1 0,0-2-28,0-2 28,-1-2 0,0-2 28,-1-1 72,0-1-156,0-8 28,0 1-72,-1-8 16,-2-6 11,-2-6 45,-1 1 17,1 0-6,1 10 6,0 3 11,0 2-56,2 2 11,0 4 6,0 1-90,2 3 202,-1 14-73,1-4-28,0 13-17,0-8 62,0 0-34,0 1-22,1-1-17,-1 1 0,0-2-84,1 0-90,-1-1-145,1-3-376,-1 0-419,1-2-331,0-2-493,0-1 1966,0-2 0,0-1 0,-1-1 0</inkml:trace>
  <inkml:trace contextRef="#ctx0" brushRef="#br0" timeOffset="6838">10566 10723 6187,'0'-5'723,"1"0"402,-1 5-974,-6-3 23,4 2 22,-4-3 11,6 4 365,-1 0-404,-2 0-17,1 1-22,-1 0-11,1 2-12,-1 2-11,1 0 1,0 2-18,0 0-16,0 1-6,1 2 5,0 2-10,0 1-18,1 3-5,0 1-17,0 2-5,1-1 16,3 9-27,-1-8 10,3 11 1,-1-10 0,-2-1-6,1-6 11,-4-7 6,2-1 16,-2-2 12,1-1 17,-1-1-107,0-7 17,-1 0 0,0-6 11,0 0 6,0-2 11,0-1-6,-1-2 17,-1-10-11,0 5-5,0-6 5,0 9 11,1 3 6,1 2 28,0 3-1,0 4-4,0 2-1,1 3 90,0 2-51,0 7 17,0 1-16,0 8 21,0 0-27,0 2-22,0 2 27,1 8-67,0-6 12,1 6-29,-1-9-39,1-1-5,-1-1-51,1-1-117,-1 0-169,1 0-268,-2-1-342,0 0-1019,0-2 1168,1-2 0,-1-5 0,0-2 0</inkml:trace>
  <inkml:trace contextRef="#ctx0" brushRef="#br0" timeOffset="9563">10787 10809 6523,'5'5'952,"-2"-1"-733,-3-4 643,0 0-660,0-4-57,0 2 35,0-4 22,0 3 16,0 0 1,0 0 21,0 0-16,0-1 12,0 1 10,0-1-11,-1 0-5,0 0-12,0-1-33,0 0-11,0-1-18,0 0 68,-3-3-123,2 0-11,-1-3-28,0 1-6,1 1-11,-1-3-6,1 0 23,-2-1-6,1-2-6,-1-1-11,-1-1 6,0-1-6,0-1 12,1 0 5,-1-3 11,-4-11 17,0-3 33,-4-9-3413,3 11 3396,-1 7 12,2 12-11,0 0-39,-4-3-29,1-1 12,0 0-6,3 4-16,3 6-23,0 0 0,1 2 3437,1 1-3387,0 1 6,0 0 6,0 2-6,1 0 22,1 1-5,-1 1 89,-1-1-89,1 1 28,-1 0-40,2 1 12,0 0-34,-1 1-16,1 0-6,-1 0 16,1 0 606,1 0-723,-1 0 56,1 0-17,0 2 34,0-1 22,0 1-22,1 1 22,-1 0-22,1 0-6,-1 0 34,1 0-73,0 0-45,0-1-11,0 1-112,0-1 39,0 1-89,0 0-130,0 0-1775,0 5 1177,0-3-107,0 5-398,0-5 1507,0 2 0,0-4 0,0 0 0</inkml:trace>
  <inkml:trace contextRef="#ctx0" brushRef="#br0" timeOffset="10606">10462 10043 6271,'-7'-8'790,"2"1"-583,5 7 1428,0 0-1472,-7 5-23,5-1-3397,-6 6 3380,7-1 0,0 3-16,0-2-1,0 2-16,0 1-29,-1 0-16,1 2 3375,-1 0-3403,-1 1-6,1 0-5,1 0-6,-1-2-6,1 0 6,0 0 0,0-5 6,0 0 10,0-6-10,1-1-28,-1-2-23,0-4 11,0-1-5,-1-12 39,1 1 0,1-7 0,0 3-11,-1-1 16,0-1 1,0 0-6,0 0 22,0 1-5,0 1 11,1 2 0,0 3-5,0 2 72,0-2-50,0 7 27,0 0 24,1 8 32,1 0 35,0 3-12,0 2-39,1 2-22,1 3-29,-1-1-5,2 1-28,0 0-28,1-1-11,1 1-62,2-2-28,0 1-67,1-2-117,2-1-130,-1-1-133,0-1-271,-2-1-480,0-1 451,-1-1 0,-4 0 0,-1-1 0</inkml:trace>
  <inkml:trace contextRef="#ctx0" brushRef="#br0" timeOffset="11432">9935 9661 7190,'0'-5'868,"0"0"1703,0 5-2297,-11 5-151,7 1-11,-7 8-44,10 1-24,2 3-21,-1 2-1,0 2-22,1 0-5,1 0-18,2 0-10,0-2 10,1 0-16,0-3-4252,1-2 4241,0-1 853,0-3-847,0-2 16,1-3 22,-1-1 12,2-3 27,0-1 18,0-4 21,0-1 1,0-5 17,-1-2-6,1-3 5,-2-2 3567,1-9-3522,-4 5-28,1-7-16,-3 8-12,-1-1 1,-3 0-12,0-1-5,-5-9-39,1 6 10,-3-6-10,3 11 16,0 2 0,0 4-5,1 3 22,0 4-40,0 3-16,1 2 0,-1 3 12,-2 9-24,-1 6-167,-2 8 33,3-4-78,3-2-67,3-6-90,1-1-101,0 0-89,1-1-118,0 0-191,1-1 880,3 2 0,-2-6 0,1 0 0</inkml:trace>
  <inkml:trace contextRef="#ctx0" brushRef="#br0" timeOffset="11651">10104 9614 11782,'-12'25'-834,"3"-6"-185,9-19-410,3-2 259,1-1 1170,3-3 0,-4 3 0,-1 1 0</inkml:trace>
  <inkml:trace contextRef="#ctx0" brushRef="#br0" timeOffset="12186">10239 9459 2692,'-5'2'588,"1"0"1115,4-2-1524,28-41-22,-18 29 1890,22-32-1667,-24 41-167,-2 2 729,0 2-730,-3 2 361,0 3-416,-2 2 1278,1 2-1362,-2 2-22,1 1-23,-1 1 0,-1 0-17,-1-1 0,0 0-11,-1 0 0,1-1 17,-1 0-17,-1 3 0,1-5 0,-1 2 5,3-6 1,-1 0-12,2-2-16,-1 1 16,1-1 1,1-1-6,0-2 5,2-1-5,0 0 11,1-1 5,1-2 1,0-1 11,3-4 0,-2 2-6,2 0 22,0 0-33,-2 2 17,2 0 6,-2 2 10,-1 1-16,0 0 5,1 2-16,2 5 11,-2 0 22,3 7-17,-4-5 18,0 4 32,-2-5 68,0 2 107,-2-2 89,0 1 135,-1-1 55,-1 0 23,-1 1-17,-3 0-151,-1-1-157,-3 1-67,-1 0-157,-1 0-96,-1 0-217,-1 0-309,-1-1-397,1-1-303,1-2-476,0-1-1618,2-1 3416,2-1 0,4 0 0,2-1 0</inkml:trace>
  <inkml:trace contextRef="#ctx0" brushRef="#br0" timeOffset="20614">7708 10006 5947,'5'-2'537,"-1"0"656,-4 2 527,3 0-1155,-2 0-10,1 0-449,-2-2 17,0 0-11,0-2-5,0 1 16,0 0-22,0-1-12,0 0 7,0-1-12,0 0-6,1-1 17,0-1-16,2 0-23,1-1 39,-1 1-17,3-1-5,-1 1 28,1-1-28,1 1-12,-1 0 18,1 0-34,-1 0 28,2 3-17,0-2 17,0 3-29,0 0-10,0 2-6,1 1-17,-1 0 6,1 1 28,-2 2-23,0 3-5,-1 1-17,-1 1 17,-1 2 22,0 6-5,-1-3-34,-1 4 0,-1-4 0,-1-1 0,0 0 0,-1 0 22,-1-2-16,-2 5 16,0-5-22,-2 3-28,0-5 28,2 0-11,-2-1 22,0-1 23,1 0-6,1-2-28,0-1 16,1 0-16,2-1-89,0-1 106,6-5-17,-1 1 11,6-3-22,-2 0 22,0 1 0,1-2-11,0 1 6,0 0 5,0 0 22,0 2-33,0 0 23,0 0-34,-1 1-1,0 1 40,3 0-5,-2 1-34,1 1 22,-4 2-11,-1 1 0,0 2 5,-1 2 7,-1-1 27,0 2 22,-1-1 7,-1 0 21,0 2 34,-1-2 23,-1 1 16,-1 0 12,-2 0-34,-3 1 17,-1-1-34,-1 0 0,-2 1-22,-2-1-28,0 1 123,-15 6-157,10-7-11,-9 5-28,13-9-28,3 0-95,1-1-124,3-1-251,1-2-275,3 0-314,0 0-111,2-3-197,1-1 1395,2-6 0,-2 5 0,2-3 0</inkml:trace>
  <inkml:trace contextRef="#ctx0" brushRef="#br0" timeOffset="28465">7519 10283 7011,'8'-4'1237,"-1"1"-935,-7 3 2023,0 0-1927,0-3-29,-1 2-27,0-2 6,-2 3 481,-5 2-561,1 0 1,-3 2-17,3 0 17,0 1-34,-2-1-11,0 1 17,-1 0-56,1 0-45,-2 1 17,-1 1-3432,0 1 3399,-1 1-1,-1 1 6,-1 0-17,0 2 62,1-1-29,0 0 1,1 0-34,1 0-45,2 0-50,1-2-34,2-1 3308,2-2-3431,2-1-89,2-1-74,0-1-117,1 0-213,0-1-3333,0-1 1759,4-3 2207,-1-3 0,0 0 0,0 1 0</inkml:trace>
  <inkml:trace contextRef="#ctx0" brushRef="#br0" timeOffset="29740">9883 9787 12864,'-34'17'1282,"5"-3"-890,22-10-50,0 0-6,-1 1-67,-1 1 28,0 0-28,-2 1-12,0 1-33,0-1-33,-1 2-118,1-1 16,0-1 1,2 0-34,0-1 33,2 0-89,0-1 51,2-1-29,0 0 12,1 0 39,0-1-113,0 1 40,1-2 0,0 1-16,1-1 16,-1 1-17,1-2-17,0 1-78,0-1 6,1 0-3440,0 0 2673,0-4-80,0 1-206,1-4-365,0 0 1524,2 0 0,-1 2 0,0 1 0</inkml:trace>
  <inkml:trace contextRef="#ctx0" brushRef="#br0" timeOffset="36665">17954 11112 6915,'-3'6'773,"1"-1"1076,2-5-1788,-12 21 51,8-12-39,-9 16-22,12-19 5,-1-2-12,0 1-10,0 1-6,0 1-6,0 0 1,-1 1-1,0-1-5,-1 2-3387,0-1 3382,1 0 4,-1 0 12,0 0 51,-2 3-29,2-2-5,-1 1 0,2-2 3392,0-1-3393,-1 1-4,1 0 27,-2 4-39,1-4 0,-1 4-6,1-4 6,0 1-17,0 0 17,-1 0 6,0 1 22,0 0 17,-1 1 112,-3 5-90,3-3-3403,-3 4 3353,2-5 11,1-1-23,-1 1 1,0-1-1,1 1 7,-1 1-18,-1 0-11,1 1 3409,-1-1-3414,-4 8 5,2-5-5,-3 6-6,4-7 16,0-1 1,1 1-22,0-1 10,1 0 1,-1-1-6,1-1-6,1 1-11,-2-3 1,2 2-7,-1 0 29,0-1-17,0 1-12,-1 1-3374,1-1 3374,-3 2 18,1 0 10,-2 1 1,0 1-1,-1 1 23,-8 7-22,5-4-220,-6 4 225,6-8-11,0 1 28,1-2 6,-1 2 3257,1-1-3274,0 0-34,1-1 12,-1 0-18,0 1 7,-1-1-7,1 0-16,0 0 22,-1 0 17,1 0-5,-1 1 16,1 0-6,0-1-5,1-1 0,0-1 12,1 0-18,0-1 0,1 1-5,0-1 0,0 1 0,0-1 331,0 1-326,0 0-16,-1 1 11,-1 1 11,-1 1 0,-2 1 5,-1 0 6,-2 2-11,0 0 34,-16 20-34,12-14-927,-12 15 922,17-19 5,-1 1-309,1-1 309,0 0 5,1 0 1,-1-2-132,1 2 137,-2-3-11,1 2 17,-10 6-28,6-5-403,-6 5 419,8-9 6,0 1-5,1-1 815,-1 2-821,-8 7 0,6-6-100,-6 7 111,9-10 12,1 0-2953,1 0 2947,-1-1-17,2 0 263,-1-1-263,0 0 0,1-1 0,0 0-11,-7 8 0,5-4 0,-7 6 32,7-6-21,-2 2 23,-1 0-12,-2 1 0,-1 1-11,-1 0 2492,0 1-2458,0 0-6,-1 2 5,0-1-16,0 1 0,-1 0 0,1-1 11,0-1-23,1-1 29,0-1 16,0 0-27,1 0 10,-1 0-16,-1-1-6,1 2 6,-3-2-6,1 2-5,-2 1-6,-1 0-786,0 0 786,0-1 16,1 0-10,-1-1 16,0 1 18,0-1-24,1-1 24,0 0-12,1-1-17,1-1 11,0 0 1,1-1-147,1-1 197,1-1-73,1 1 0,-1-1-17,1 0-27,0 2 20,-12 8 24,7-3-16,-10 6 16,10-6 0,1 0 28,-13 8-16,10-7-225,-9 5 235,14-12-5,-1 0 0,2-1 649,0-2-689,-12 7 1,-3 1 22,2 0-293,-2 0 0,2 0 282,10-2 28,1-1-239,-3 2 216,0 0-5,0 0 22,-1 0 17,-12 7-11,11-8 6,-9 5-12,15-11-11,1-2-11,0-2 0,0 0 22,0-1 0,1 0 17,-1 1 6,0 0 1437,-1 1-1448,-1 0-7,0 1 1,-1 0-17,0 0 6,-1-1 16,1 0-6,1-1 29,0 0-12,1-2-10,-12 2-7,9-2 1,-10 1 0,12-1 22,-13 2-11,9-1-11,-10 3 0,12-3-34,-1 1 17,1 0 17,-1 3-17,-1-2 22,0 3-22,1-1 6,-2 1 5,1 0-11,-1 0 28,-1-2-11,2 1 11,-1-3 39,1 0-5,-1-2-2470,-13 0 2464,9-3-11,-10 0-24,15-3 46,-1 1-16,1-1-455,0 2 454,-2-1-5,0 2 28,-2 0-51,0 2-11,0 0 0,-2 0-1796,-17 3 1824,12-3-5,-14 2 1917,16-3-1912,0 0 6,-2 0-971,0 0 959,-2 0 18,0 0-12,0 0-17,0 0 246,-1 0-249,13-1 1,-3-1 22,-1 1 0,-1-1 658,1 1 1,-1 0-665,2 0 1,2-1 41,-14 2-27,0 0 47,13-3 0,-1 1 3,-17 0-51,17-2 0,1 0 6,-11 0 0,0-2 0,1-1 0,0-2-28,1 1-508,-1-2 480,2 1 56,-1 1-28,1 0 11,0 1 22,1-1-77,0 0 89,-1 1 117,-15-4-111,13 2-12,-10-3-5,17 0-62,1 0 78,1-1 829,-15-6-907,13 3 16,-12-4-720,16 3 737,-1 1 1,-13-6-1280,10 4 1330,-10-3 28,14 4 122,-1 1-173,0-1 7,1-1-7,0 0 62,1-1-89,0 2 5,-1-2-22,1 2 73,-1-1-18,1 0 1,-1 1-22,0 0-12,-1 1 50,0 0 18,-1-1-578,1 2 511,1-1 49,-1-1 62,-13-6-33,10 4-76,6 1 0,0 1-25,-4-3 100,-11-5-55,16 5 16,-1 0 1,1-2 612,0 1-551,1-2 0,1 1 0,0-2-34,0 1-15,-11-9-30,8 6 2724,-8-6-2763,11 8 0,1 0-66,0 0-2200,-11-9 2266,10 7-11,4 3 0,-1 0-271,-3-4 300,-9-8-613,12 8 595,1 0 23,0-2 17,1 0-17,1 0-1,0-1-44,1 1-22,-1 1 22,0-1 67,0 0-132,-9-11 109,8 7 2302,-8-8-2306,10 12 4,0 1 863,0 0-857,-1 1-5,0 0 0,0 0 1003,-9-9-1076,6 7 290,-7-6-285,9 8-599,0 0 667,-2 0 672,1 0-717,-1 0 23,0-1-413,1 0 434,-1-2 1,2 1-67,-1-2 22,1 1 0,-1-2 0,0 0 67,0 1-67,-1 0 28,-1 2-6,0 1 1,-1 1-2898,0 2 2875,0 0 51,-12-7 358,8 7-339,5 3 0,-1 1-70,-3-4-11,4 3 0,0 0 11,-3-4 22,-9-6-44,10 6 111,-1 1-111,0-2 170,-1 0-171,0-1 23,1 0 45,-14-8 22,9 8-16,-10-7-51,12 10 22,0 2 1,0 0-23,0 1 0,-13-9-45,10 6 45,-10-7-51,15 9 74,1-3 5,-13-9-28,9 6 0,-10-8 2261,12 10-2261,0 0 96,-13-8-96,11 6 44,-11-6-21,1 0-46,9 7 23,-9-7 0,14 10 23,-1 0-46,3 2 1,-1-1-28,2 0 78,-1 1 78,-8-9 12,8 8-146,-6-8 28,11 11 0,0-1-112,-11-7 39,9 6 73,-10-5-45,11 8 45,-1-1-22,1 0-1,-1-1-5,1-2 28,0-1-2636,-1-1 2681,1-2 72,-1-1 599,-1-1-716,0-2 0,0 1 0,-10-12-1512,8 10 1489,-9-7-94,1 3-247,8 10 336,-6-7-17,9 13 45,0-1 2530,1 2-2530,-1 0 0,0 2-45,0-2 23,0 2 67,-2-1 5,-11-8-167,-1-5 1310,-1 0-1193,4-2 0,11 7 45,0 0 548,-9-12-549,9 8-44,-6-8 140,11 10-117,1 0-1,2 0 1,0 0-68,-2-11-28,3 7 51,-1-7-90,2 1 156,4 8 704,-1-7-793,4 9 160,2 0-115,1-1 0,1-1 163,0 0-191,2-1-273,1 1 257,1 0-74,6-12 28,5-1 68,1-2-28,1 4 50,-3 12-90,-1 0-72,6-11 162,-4 10-662,5-8 825,-6 12-171,0-1 8,0 0 28,1-1-56,5-10-40,1-3 24,0 0-646,0 5 735,-6 10-90,0 1 277,0 0-255,0 0 118,1 2-50,-1-1-2720,0 1 2742,0 1-1112,-1 0 1096,-1 2 440,0 1-491,0 0 267,0 2-267,-2 0-117,1 1 2939,-1 1-2917,0 0 28,0-1 17,1 1 50,-1-1 1583,6-5-1533,-3 4-50,3-3 23,-4 5 66,0 0 6,4-5-95,-3 5-67,3-4-50,-4 6 117,0 0-73,5-4 101,-4 3-28,5-3-51,-5 5 51,1-2 23,0 1-23,0-2 73,1 2-29,5-6-44,-3 4-89,4-3 89,-5 4 67,7-4 0,-4 2-156,6-5-29,-7 6 73,1-2-3420,1 1 3488,-1-1-1096,1 1 1118,-1 0-23,1 0 0,0 0-22,0 0 23,1-1-1,1 0 23,-2 1 5,2 0-50,-2 1 45,1-1-90,-1 2-95,1 0 140,-1 0-45,9-6 68,-5 5-157,5-4 112,-8 5 111,0 1 51,-1 0-112,1 0 40,-1 0 2598,0 0-2689,10-2 23,-7 2 1656,8-2-1796,1 0 50,-8 4 45,17-4 45,-17 4-189,8-1 301,-9 2-39,0 0 242,1 0-315,0-1-22,1 1-3221,-1-1 3220,0 1 23,-2 0-100,1 0 55,-1 0 1,0 1 44,0 0-45,0 0 45,-1 1 209,1-1-187,9-1-2186,-8 2 2136,7-2 56,-9 2 2153,-1 1-2226,1 0 50,-1 0-72,10 0-6,-7 1 28,8 0 45,1 0-50,-8 1 3120,8 0-3098,-9 0 78,0-1-5,0 0-45,0 0 45,1-1-17,0 0 39,0-2-67,1 1 0,-1-2-185,21-5 163,-15 3-419,16-5 413,-22 7 6,1 0 44,8-2 51,-8 2-73,14-2 22,-17 5-22,5-1 0,-9 3-22,0 0-51,0 1 6,0 0 316,0 0-272,0 0 510,1 1-571,-1 0 61,0 1-21,0 0 66,-1 1 40,1-2-40,0 0-84,7 0 62,-6-1-22,6 1 84,-9-1-62,-1 0-17,0 0-6,-2 0 1,1 0-23,-2 0-22,0 0 67,-2 0 0,1 0 45,-3 0 44,1 0-89,-1 0 0,0 0 152,2 0-152,-3 0 0,1 0 0,-3 2-152,0-1 130,0 1 22,1-1 45,-1 2-90,0-1 67,1-1-44,1 1-45,-1-1 134,1 0-45,1 0 1,-1 0 61,1-1 22,-1 0-145,-1 1 39,0-1-112,-1 0-62,-1 0 135,-1 0-6,0 0-22,-1 0-258,1 0 325,-1 1-61,1 0-74,-1-1 28,0 0-50,1 0-61,0 0-140,-1 0-1,1 0 1,-1 0-348,0 0 157,1-1-90,-1-1-178,1-2-365,-1-1-515,1-1-1244,0 0 337,-1 0 2604,0 1 0,0 2 0,-1 1 0</inkml:trace>
  <inkml:trace contextRef="#ctx0" brushRef="#br0" timeOffset="39237">7614 10307 6154,'-4'-3'1097,"0"1"438,4 2-1311,-49-19-11,32 14-112,-11-5 0,1 1 72,16 9 1,0 0 0,0 0-18,0 0 7,0 0-18,0 0-21,-1 0-12,1 1 0,0 0-23,-1 1-16,0 1 17,-5 3-40,-1 1-28,-1 0-5,3 1 6,6-2-1,-1 1 12,1 0 16,0 0 6,0 1 11,1-1 12,-1 2 5,0 0 50,0 1-22,-1 0-22,0 2-12,-1 1-44,0-1 16,0 2-16,-1-1 10,1 1 1,0-1-6,0 1 34,-5 5-16,5-4-12,-4 3-3376,6-5 3404,-1 0 0,0 1-28,0 1 11,-2-1-23,0 2 23,0 1 6,0 0-6,0 2 0,-1 0-11,1 1 39,0 0-12,0 1-27,0 1 22,2 0-27,1 1-7,0 1-264,1 0 265,0 2-23,1 0 12,1 2-12,1-1 11,2 0 2715,0 1-2737,2-2-22,2 2 22,0 0 22,0 0 6,0 1-5,1 0-12,2 0 0,0-3 12,1 1 10,1-2-5,1 0 386,0-1-403,-1 1 11,2-1 12,-1-1-6,1 0 28,0 0-23,1 0-321,2-1 344,-1 0-45,2 1 500,1-1-511,0-1 50,1 0-16,0-2-12,2 1 0,0-2-100,1 0 89,7 5-11,-3-6-11,4 3 22,-6-7-11,1-3 11,1 1 57,1-2-57,0 0 11,1-1-189,-1-1 218,1 1 10,-1-2 29,-1 0-17,1-1-34,-1 0 23,0-1 22,-1 0-23,0-2-50,-1 0 40,0-1 315,-1-1-332,0 0 66,0 0-55,-1-2-6,0-2-11,0-2 17,-1-1-17,1-2 0,0-1 0,0-1-39,0-2 50,1 0 6,1-1 22,-1 0-67,1-1 62,0 1 145,-2 0-111,7-4-40,-2 0-56,-1 0 118,-4 4-90,-6 4 11,-1 0 17,0 0-95,-1 0 78,1-2 45,0 1-22,0-3 5,0 1 11,0-2-44,0 0 44,-1-1 51,4-10-79,-4 5-5,3-9 67,-4 8-17,1 0-216,-2-1 267,0 2-57,0-1 74,-2 0-1,-1 1 34,0 0-56,-1 0 34,-1-1-17,-1 0-17,0-2 39,-1 1-78,1-3-40,0 1-5,-1 0 84,-1 1-61,-1 1 49,-1 2-20,0-1 20,-5-6 1,1 7 6,-4-5-158,2 8 130,0 2-40,-2-1-6,-2 0 74,0 0-135,-1-1-45,0 0 23,1-2 22,-1 1-23,0-1 90,0 0-44,1 1 38,-1 2 29,-1 3 16,0 1 85,0 2-3510,-1 2 3319,0 1-28,-8 0 56,6 2-28,-6-2-28,7 4-17,0-1 45,-1 0-44,-1 1-7,0 0 79,-1 0-56,0 1 28,-1 1 118,0 0-68,0 2-50,-1-1 67,0 1 60,0 1-105,0 0-67,-1 2 23,0 2-6,0 2-39,-2 0 134,1 3-157,0 1 17,0 2 3398,1 2-3476,-10 11 112,9-5-6,-7 9-106,11-8-572,0 3 616,2 0-5,0 3-61,3 1-170,0 3-233,2 2-399,2 2-486,0 2-937,3 3-4541,0 13 6389,5-18 1,1-1-1,3-26 1</inkml:trace>
  <inkml:trace contextRef="#ctx0" brushRef="#br0" timeOffset="50169">10120 10247 6966,'-4'10'868,"1"-2"-600,3-8 752,0 0-880,3-2 152,2-1-158,3-2 0,-1-1-5,0 1-6,0-2 1,1 1-7,1-2-10,0 0-7,2-2-4,-1-1-7,2-2 85,5-6-6,4-3-73,-1-1-17,1 1 18,-7 6-7,0-1 12,0 2 5,0-1 6,0 1-39,1 2-22,-2 0 10,0 0-5,-1 2 6,0 0 5,-1 2-28,-1 0-5,0 2 5,-1 0-11,1 1 6,-4 1-17,0 2 5,-4 1 902,-1 1-935,-6 5 11,2 0 11,-7 4 6,2 0-6,-1 1-11,-1-1-11,-2 2-45,-4 4 39,3-3-11,-3 3 12,4-4-1,0 1-11,0 0 5,0 0 7,-1 2 16,-1 0 0,0 0 16,1 2 7,-1-2-23,1 1 28,0 0-28,1-1 17,-3 4-1,4-5-16,-1 3 0,5-7 17,3-2-34,-1-2 1,3-1-12,0-2-146,2 0 376,4-7-102,1 0 108,11-13-52,3-3-3419,9-10 3342,-4 4 16,1-1 11,-7 9-16,0-1-17,0 1-1,0 1 18,-1 0-28,-1 2 38,-1 0-77,-1 3 16,-1 1 3364,-3 4-3352,-2 2 21,-2 2 52,-2 3 55,-3 1-67,0 1-11,-3 3-129,-2 0 0,-2 5 0,-1 2 0,-7 8 0,2-3-45,-5 6 17,4-6 0,-1 0 17,0 1 50,-2-1 0,0 1 6,0-1 11,-1 1 0,1-3-28,1 0 11,0-1 34,3-2-34,1-2-39,4-2-106,2-1-57,2-3 34,2-1 68,6-2 78,1-3 61,5-2-39,1-5 0,2-3 40,3-3 22,11-12-34,-6 6-1350,7-9 1322,-9 9-446,1 1 463,-1 0-39,-1 1-6,-1 3 6,-2 2-165,-3 2 98,-3 3-34,-1 1-62,-4 4 1203,-1 1-1309,-3 1 306,0 2-782,-1 0-1553,0 1 359,-1 0 1950,-2 1 0,1-1 0,0 0 0</inkml:trace>
  <inkml:trace contextRef="#ctx0" brushRef="#br0" timeOffset="94423">18108 5516 7794,'3'8'320,"0"-1"212,-3-7 1081,0 0-1406,-12 40-5,9-24 11,-10 31-28,12-33 11,-1 0-17,1 1 22,0-1-16,0 2-39,0-1-6,-1 1-6,1 1 1,0 0 0,0 0-1,0-1-22,1 2 134,-2 7-122,0-4-24,0 5 12,0-7-16,-1 0-1,1 2 45,-1 0-90,0 3 17,0-1-5,0 4-40,0 0 62,0 2-459,0 1 510,0 1 206,-2 17-128,1-10-1242,-1 11 1326,0-14 45,1 2 151,0 3 6,-1 2 111,0 6-2894,0 1 2682,1 1-141,0-1-384,0-3 340,1-2 6,1-1-6,0-2 95,2 1-135,0 0-16,0-1-17,0 1-28,0-1-1157,0 1 1118,0-1-6,0 0 327,0 1-349,0-1 5,1 2-50,-1-2-50,0 1 100,0 1-28,0-1 1404,0 1-1213,0 1-168,-1 0 36,0-12 0,0 0 14,0 19-70,0-18 1,0 0 46,0 13-49,-1 1-23,1 0 0,0-1 0,0 1 0,1-2-95,0-1 145,0-2-78,0-4-22,1 0 5,-1-4 336,1 14-73,0 0-117,0-1 1493,-1-4-1617,1-14-5,-1 2-17,0 0 45,1 2 0,0 2-1219,-1 7 1,0 5 1243,0-13 1,1 0 43,-1 14 0,0-2 3,0 8-47,1-23 1,0-1-4,-1 9 28,2-10 1,-1 0-1,1-1 74,2 2-80,0-2-304,0 1 462,0-2-230,1 0 56,0 0-6,-1-2-22,0-1 22,0-2 467,0 6-511,-1-8 44,1 4 2822,-2-10-2844,2 3 23,-2-5 952,1 2-1048,-1-6 565,0-2-665,0-2 174,-1-1-325,1-1 4,-1-1-374,0-1 224,1-1-225,-1-3-179,-1-2-274,0-4-274,0-4-175,0-2-5,-1-6 0,-1-2-139,-2-5 893,-1-6 0,3 16 0,-1 0 0</inkml:trace>
  <inkml:trace contextRef="#ctx0" brushRef="#br0" timeOffset="95931">14397 7546 5907,'8'-3'213,"-2"0"-112,-6 3 1730,0 0-1646,13-4 5,-9 2 141,12-2-203,-12 3-32,2 1 61,4 0-90,-2 1 6,4 0 67,4 2-61,-2-1-12,5 0 11,-3 0 1,1-1 77,12 1-105,-6-1 10,10 0-10,-7 0 10,0 0 79,16 0-78,-8-1-17,11 0 11,-10 0-23,0 0-10,3 0-1031,1 0 1019,2-1 12,2 0 5,0-1-6,3 0 6,0-1-6,1-1-22,2 1 12,3-2-18,1-1 6,2-1 22,1 0-889,-27 3 1,-1 0 880,1-1 0,1 1-9,0-1 1,0 1-588,0 0 0,0-1 587,1 0 1,-1 1-1,1-1 1,-1 1 0,0-1 0,0 0-4,0 1 1,0 0 0,0 0 0,0 0-6,0 0 0,0 0 8,-1 1 1,2-1 5,11 0 1,1-1-10,-9 2 1,-1 0 0,10-1 0,-1 0 5,-12 2 1,-1 0-7,0-1 1,0 1 3,0 0 0,0 0-234,-1-1 0,2 1 222,11 0 1,1 0 13,2-1 1,1 1-2,-7 1 1,1-1-1,-1 1-274,7 0 1,-2 0 271,-2 0 1,0 1-3,-1-1 0,-1 1-36,-8 0 0,-1 0 35,10 0 1,-2 0 9,16 0-12,-1 0 16,-17 0 1,4 0-365,0 0 0,4 0 1,-2 0 358,3 0 0,1 0-7,-6 0 0,2 0 0,-5 0-183,13 0 190,0-1 0,-14-1 1,0 1-1,20-3-11,-20 1 0,0 1 11,14-3-17,-2 0 57,1 0-34,-1 0-1,-15 1 1,1 0-22,17 0 10,-19 0 1,0 1-1,11-1-5,-1 0-738,0 1 743,-1-1 1,1 0 703,0 0-701,-12 2 1,0-2 2,16-1 535,-16 2 0,0-1-524,12-1-14,-12 1 1,0-1 567,16-1-573,-17 2 0,1 0 8,9-1-6,-11 0 1,1 0 770,1 1 1,0-1-775,-1 0 1,1 0 14,24-3-17,-17 2 242,0-1-231,16-2-3,-23 3 1,0 0 165,0 1 0,-1-1-177,1 0 0,-3 0 9,13-3-6,0 0-6,0 0 6,-1 0-28,1 1 34,-2-1-448,0 1 448,-1 1 2,3 0 0,1 0 15,5 0-12,-8 0 0,3 1 17,-9 1 0,-1 0-17,10-1 0,-9 1 1,-1 0 27,2 1 1157,11-2-1129,2 0-33,-2 1-535,-5 0 529,-14 3-17,-3 0 903,-2 0-870,-3 0 657,-3 1-656,-2-1 125,-3 2-103,-2-1 811,-3 1-726,-1 0 470,-2 0-554,-4-1-108,1 0-144,-3 0 105,4 1-2777,0 0 1988,0 0-522,-1 0 1390,-1 0 0,2 0 0,0 0 0</inkml:trace>
  <inkml:trace contextRef="#ctx0" brushRef="#br0" timeOffset="100537">20370 6995 8802,'2'4'617,"1"1"-477,-3-1-17,0 2 12,-1-3-23,0 3-23,-1-1 7,-1 0 4,0 1-10,0 1-12,0-1 18,-1 2-7,0 0 23,-1 0-11,0 2-17,0 1-17,1-1 0,-1 0 23,1-1-34,0 0-11,0 0-12,0 0-21,0 0 21,0 0-10,-1 1 5,1 1-17,0-1 6,0 1 5,0 0-5,0-1 16,1 1-10,0 0-12,0 0 67,-1 5-33,1-3 11,0 3 6,1-4-6,-1-1 5,1 1 7,-1 0-7,-1 0-27,0 1 33,1 0-11,-1 1 17,-1-1 22,1 1-50,0 0 11,0-1-16,0 0 10,-1 0-11,1 0 0,0 1 1,-1-1-12,0 0 0,0-1 0,-1 2-6,0-1-33,0 1 50,0 1 0,-1-2 6,2 1 39,-1 0-50,1 0 5,0 0-6,1 0 35,-1 0 4,-1 7-44,1-5-28,-2 5 28,2-8 0,-1 1-11,0-2 6,1 1-7,-1 0 12,-1 0-11,1 0 28,-1 0 0,1 0 61,-3 5-33,3-5-28,-2 5-12,4-7 1,-1 0-17,1 0 5,0 0 1,1-1-23,-1 1-12,1 0 35,0 0-12,-1 0 11,1 2 12,0-1 5,-1 1 40,-2 7-18,1-5-27,-2 5 11,3-7 5,-1 0 34,-3 4-22,2-4-62,-2 4 11,2-6 17,0 0-6,-1 1 29,0 1-1,0 0 0,0 0-5,1 1-6,-1-2 34,0 1-34,2-2 12,-1 1-1,1-2-27,1 0 16,-1 1-50,1-2-17,0 1 28,1-3 0,0 1 39,-1 0-67,0 1 84,0 0-28,-1 0 0,0 0 56,0 0-67,0 0 11,1 0-28,0-1 28,0 1 0,0-2 11,0-1-22,0 1 22,0-2-50,1 1 22,-1-1-78,-3 5 123,2-2-28,-3 3 16,0-2 24,1 0-52,-1 1 40,-1 1-16,0-1 78,-5 7-51,4-5-22,-4 3-17,6-5 39,-1-1-50,2-1-3443,0 0 3443,0-1-17,-3 4 28,3-2-28,-3 2 34,4-3-18,0-1 35,-1 0 27,1 0 3297,1 0-3358,-1 0-17,2-1-17,-1 0 68,1-1-51,1 0 17,0-1-17,0 1 11,0-1-22,-2 2 22,1-1-22,-2 2 11,2-1 95,-4 2-112,1-1 17,-4 5 34,3-5-34,-2 3-17,3-4 34,-1 1-51,0 0 129,0-1-95,0 1-17,-1 0 51,1-1-84,-2 0 66,2 0 35,-2 0-68,1 1 17,-1 0 34,1 1-34,-2-1 44,1 1-60,-2 0 16,0 0-79,-6 4 96,5-2 0,-5 2 28,5-2-45,0-2 33,-1 2-33,0-2 34,-1 1-17,0 0-68,0 1 102,-1 0-35,-2 0 12,1 1-3403,-2 0 3409,0-1-85,-9 5 102,5-5 10,-14 6 40,8-6-28,1 0 89,-5-2-145,14-3 17,-5-1 3431,6 0-3426,0-2 11,0 1-33,0-1-17,-1 1-67,0 0-62,-17 3 112,12-1 0,-22 4 68,24-5-29,-6 1 68,1 0-180,-10 1 90,7-1 33,-4 0 1,2-1-50,6-1 16,-23 3 0,31-3 39,0 0 11,0-1-33,0 1 5,1-1-22,0 0 34,1 0-17,0-1-17,-1 0-73,-6 0 73,5 0 22,-4-1 12,8 1-17,-1 0-17,1 0 56,0 0 17,0-1 16,0 1 1,-7 0-73,-2-1 16,0 0-33,1 0-17,7 0 17,-1 0-16,-6 0 16,5-1 0,-5 0 0,6 0-17,1-1 50,-1-1 7,0 0-3360,0 0 3337,0 0-17,-1 1 45,-1-1-28,-1 1-17,0 0-39,-1 1 16,0-1-16,-9 0 101,6 1-102,-6-1 18,-1 1 44,7 0 57,-7 0 38,0-2-195,8 1 3470,-7-1-3409,10 0-44,0-1 83,0 0-44,0-1-40,0 1 62,0-1 22,0 1-22,0 0 17,0 0-17,0 0-17,0 0 17,1 0 40,-7-3-1,5 3 78,-5-2-55,8 2-23,0 0-16,-1 0-85,1 0 62,0 0 0,0 0 101,-7 0-45,-8-1-56,5 0-56,-2 1 95,13 2 0,1 0 62,-1 0-123,1 0 44,-1 0-5,0-1 5,0 1 118,-6-2-140,5 2-84,-6-2 45,8 2 22,-1 0-5,0 0 100,0-1-117,0 2 78,0-2-56,0 0 34,1 1 84,-8-4-23,5 3 6,-12-4-128,12 3 4,-4-1-16,6 1 56,0-1 17,0 0 62,-1-1-18,0-1-22,-8-4-39,-2-1 23,-6-4-6,8 3-17,3 1 39,7 4-39,0-1 45,-6-2-90,5 2 28,-5-3-45,7 4 6,0 0 12,0-1 66,1 0 0,0 1 74,1-2-12,-1 2 0,1-2 28,1 0-50,0 1 5,-4-6-134,3 3 45,-2-5-3432,5 5 3454,0 1 0,-4-5 22,2 1-22,-1 1 62,4 1 28,1 1-29,1-1 3354,1 1-3415,1 0-23,1 4-16,1 0-6,-1 0 0,1 1 45,-1-4 0,0-2 45,0 0-67,1-1 89,0 5-28,0-1 73,0-8-89,1 6-46,0-7-22,1 9-22,0-1 67,0 0 0,-1 1 45,1 0-90,-1 1 45,1 0-17,-1 1 34,0 0-17,0 0 23,-1 1 21,1-2-21,-1 2 61,1 0-62,-2-3-67,1 2 45,0-1 0,1 3 0,0 0-16,1-1-29,-1 0 22,1 0 1,-1 0 89,1-1-89,0 0 44,0 0 17,0 0-39,0-1-3324,0 1 3346,0-1-44,0-3 22,-1 4-23,0-3 1,0 4-1,0 1-38,-1 0 3453,1 0-3392,0 2 22,0-1 40,1 0 5,-1-2-67,0 0 45,0 0-68,0 2-21,1 0 21,-1-1-38,0 1 38,0-5-3391,0 2 3436,0-3-22,1 3 0,-1 0 23,0 0-23,1 1 16,0-1-16,0 0 3482,0 1-3482,0-1 22,0 1-66,0-2 21,0 2 23,0-2 0,0 0 0,0 1-45,0 0 45,-1-3 0,1 2 23,-1-3-1,1 3-22,-1-2 67,1 0-22,0-1-6,0-7-61,0 5 22,0-4 0,0 6-17,0 2-5,0 1-68,0 0 90,1 2-45,-1-1 90,1 1 45,-1-1-90,0 0 61,2-3-38,-2 2-1,2-13-44,-1 10-1,0-7 23,0 9-39,-1 0-28,1-3 67,0 3-45,-1-2-16,1 4-29,0 0 6,0 0 106,0-1 18,1-5-40,-1 3-23,2-5 46,-2 5-46,1-2 23,0 1 23,-1-1-85,1 1 84,-1 1-44,0 1 22,1-1 0,-1 1 0,1 1 0,-1-1 39,1 1-16,-1 0-1,0 0-22,1 1-22,-1 0 22,0 0 0,0-8-23,0 6 23,0-7 0,0 9 23,-1 0-46,1-1 23,0 1 0,0 0 23,0 0-1,-1 0 0,1-1-22,0 0 0,0 0 45,0-1-45,0 1 0,0-1-22,0 2-23,0-1 45,-1 2 22,1-1-22,-1 0 45,0 0-67,1 1 22,-1-1 22,1 1-22,-1 1 0,1-1-45,0-1 68,1 1-23,-1-1 22,1 1 1,0-1-68,0 0 0,0-1 0,1 0 28,0 1 17,1-2 17,0 0-17,-1 2-17,0-1 34,-1 0 28,0 1-45,1 0 22,-1-1-22,0 2 23,0-1-68,0 1 45,1 0-22,0-1-40,0 1 84,0 0-66,0-1 21,0 1 1,1 0-1,1-1 23,-1 1 45,1-1 22,0 0-89,1 0 22,0 0-45,1 0 45,-1 0 0,1 1 23,-1-1-68,0 2-22,3-3 27,-3 3 40,2-1-22,-3 2 22,0 0-22,2-1-2,-2 1 24,3-1 0,-3 1 0,1 1 46,-1-1-46,1 1 0,1-2 0,-2 2-46,1-1 46,0 1 0,-1-1-44,0 2-18,2-2 62,-1 1 22,5-3-22,-6 3 0,5-2-22,-5 3-124,4-1 130,-2 1-24,2 0 40,-3 2-44,-1 0 4,-1 1 24,1 0-24,0 0 40,-1 0 0,0-1 0,1 1 17,0-2 22,0 1 1,1-1-40,0 0 0,2-1-40,-2 1 40,3-2 0,-3 2 0,0-1-39,1 1 62,0 0-46,0 0 46,1 1-7,-1-2-16,4 1 23,-2-1-6,2 1 5,-3 0-22,0 0 0,3 0-22,0 0-18,1 0 1,-2 0 39,-1 0 0,-2 2 23,2-1 16,-1 1-39,0 0 0,0-1-23,0 1 63,1 0-40,0 0-17,-1 0-22,5 0 55,-4 0-16,3 0 0,-4 0 0,0 0 0,-1 0-16,2 1-7,-2-1 46,1 0-7,-1 1-16,0-1 0,0 1 84,3 0-84,-2 0-44,3 0-12,-3 0 72,1 0-32,-1 1 32,5 1-32,0 2-7,1-1 23,-1 1 0,-3-1 39,-1 0-39,0 0 84,0 0-67,0 1-34,0-1-5,3 3 22,-2-1-62,12 5 62,-10-5 0,12 6 84,-13-6-84,4 2-22,-5-3 44,1 0 18,-2 0-40,2-1 16,-3 1 7,2-1-23,-2-1-23,1 1 23,-1 0-16,1 1-147,-1-2 186,1 2-7,-1-1-16,1 1 124,-1-1-164,4 2 40,-3-2 0,2 2 0,-4-2 0,0 0 0,1 1-84,6 4 68,-4-3 55,5 2-78,-3-2 39,-4-2 16,3 1-16,-4-1 0,-2-1 40,1 0 44,-1 1-84,-1-1 0,1 0 0,-1 0-84,1 0 84,3 2-17,-1-1 34,4 3-17,-5-3 44,4 1-66,-3-2 44,1 0 18,-2-1-40,1-1 16,-2 1-16,1 0-16,2 1 16,-1-1 0,0 2-40,-2-1 40,0 0-22,0 0 44,0 0-5,0 1-17,0 0 23,0 0-23,-1 0 16,0 1-16,0 0 23,0 0-6,0 1 22,-1-2-56,1 1-5,2 1-34,-1 0 56,1-1 39,-1 0-39,1 0-23,-1-2 7,2 2 16,-3-2 16,0 1 7,0 0-6,0 0 22,0 1-39,0 0 0,2 3-17,-1-2-5,1 4 44,1-1-84,1 1 102,3 3-1,1 0-17,-3-3 1,-1-3-107,0 2 106,-3-5-22,2 4-39,-4-5 16,-1 0 23,1 0-16,-1 0 16,1 0 39,-1-1-22,3 2 22,-2 0-39,2 0 22,-1-1-22,-1-1-39,1 1 39,0-1-22,-1 0 22,1 1 0,0-1 0,-2 0 22,1 0-5,-1-1-17,1 2 45,-1-1-1,1-1-66,0 2 44,0-2-66,2 3 44,-1-1 0,0-1-23,0 1-16,0-1 39,-1 0 17,2 1-17,-3-1 22,1 0-44,-1 0 67,2 0-45,-2 1 0,2 0 0,-1-1 0,0 0 0,3 2 0,-2-2-45,2 2 45,-2-1 0,3 1 45,-3-2-68,3 1 46,-3-1-1,0-1 0,0 1 1,0-1-23,-1 1-23,0-1 23,0 0-22,1 0 22,-1 0-22,2 0 66,0 1-88,1-1 44,-1 0-45,0 0 45,0 0 0,0 0 45,0 0-68,0 0 23,1 1-22,-1-1 22,0 1 45,1 0-45,-1-1 0,0 1-23,0 0 46,0 1-46,-1-1 46,4 1-23,-1-1 0,1 1-45,-2-1 90,1-1-129,3 2 84,-2-1-17,2 0 73,0 0-34,-3 0-44,1 0 5,4 2 17,-3-1-22,2 2 22,-5-1-17,-2-1 17,-1 0 0,1 1 17,0 1-17,1-1 0,-1 1-17,0 1 17,0-3-79,-1 3-44,0-4-73,-3 0-162,2-1-2510,-2 0 1031,-1 1-314,-1-2-683,-3 1 443,0-1 2391,-1 0 0,3 0 0,1 0 0</inkml:trace>
  <inkml:trace contextRef="#ctx0" brushRef="#br0" timeOffset="101772">15377 7815 8282,'2'4'520,"0"0"-374,-2-4 292,1 1-315,-1 0-6,1 1 1,0 0 33,0-1 17,0-1 34,0 0 16,2 0 29,0 0-35,1 0-4,1-1-12,0-2-28,2-1 16,1-1 18,0-1-28,1 0-12,1 0 46,0 1-1,1-2 23,0 1 22,-1-1-62,1 2-33,-2-1 5,1 1-22,-2 0-22,1 0-1,-2 1-27,0 0-28,-1 1-1,-2 1 12,0 0-34,-1 1-11,-1 1 118,-1 0-589,-4 2-72,2-2-112,-3 2-135,3-2-881,1 0 0,-1 0 0</inkml:trace>
  <inkml:trace contextRef="#ctx0" brushRef="#br0" timeOffset="102729">15617 7594 7285,'6'-1'733,"-2"1"1704,-4 0-2291,-2-6 16,2 4 141,-2-4-130,3 4-16,0 0-6,0 0 0,1 1 1,0-1-29,-1 1 208,4-2-214,-2 1 7,2-1-12,-2 1 22,1 0-16,0 1 111,2 1-122,0 0-29,0 0 101,2 1-84,-3 1-50,4 2 11,-2 3-50,-2-2 5,1 3-11,-2-1 0,-2 0-28,0 11-17,-1-8 34,-1 9-11,-1-11 10,0 0 35,-2 1 44,-1 4-28,0-3-5,-1 2-34,1-3 0,0-1 22,-1 0-22,1 0 11,0-1 12,0 0-23,0-1 11,0-1 73,-1 1-45,2-3-5,0 2 22,2-3 22,0-1 185,1 0-212,2-4-18,0 1-21,3-3-24,0 1 40,-1 0-16,1 0 10,0 0 40,1-1-23,0 1 0,4-2-56,-2 2 45,2-1-39,-2 3 11,2-1-17,-2 1 34,1 0-17,-2 2 11,-2 0-11,1 0 0,1 1 23,-2 0 5,2 2 5,-4 0-55,0 1 83,0 1-21,0-1-1,-1 2 45,0 0-56,0 0 73,-1 1-34,1-1 17,-2 2-11,1-1 128,-1 4-105,0-3 55,-2 2-5,-4 2-6,-3 1 56,-17 11-151,10-9 22,-10 3-6,14-11-10,0-2 78,0 1-23,0-2 219,-2 2-236,4-2 18,-3 1 89,4-2-140,3-1 33,-1 0-72,4-1-34,2 0-3170,0-1 2023,4 0-327,1 0-435,3-1 1926,0-1 0,-4 1 0,1 0 0</inkml:trace>
  <inkml:trace contextRef="#ctx0" brushRef="#br0" timeOffset="104618">17059 7256 6462,'-5'0'1080,"1"0"2164,4 0-2959,-6 0 12,5 1-17,-6 1 11,6 1-22,0 2-11,1 2-51,0 0-16,-1 2-51,1 2-11,0 0-12,0 1-5,0-1 28,-1 1-45,1-1-39,0 1 17,0 0-28,0-1 0,0 0-28,0 0 5,0-2-22,0 1-11,0-2 22,0-1-33,0-1 16,0-1 6,0-1 6,1-1 38,-1-1 472,1-1-556,-1-6 40,-1 1 28,1-6-28,-1 3-28,0-1 28,0-1-22,0-1 22,0 0 22,1-1-5,0 1-6,0-1 23,-1 1 44,1 1-55,0 1-1,0 1-5,0 1-56,0 1 50,0 2 0,0 0 28,0 2 34,0 8-22,0-1 10,0 6-10,0-4-1,0 1 23,0 0-17,0 0 0,0 1-11,0-1-17,0 0-84,0 0 84,0 0-17,0 0 6,0-1 95,0-1-101,0-1-11,1 0 0,-1-2 33,1 0-33,-1-2-341,0 0 83,2-8-16,-1 1-90,0-5-163,0 2-318,0 1-427,-1 0-638,1 0 1910,-1 1 0,0 3 0,0 0 0</inkml:trace>
  <inkml:trace contextRef="#ctx0" brushRef="#br0" timeOffset="105190">16899 7746 10802,'-6'3'964,"2"0"-320,4-3-509,5-1-7,-2 0 24,4-1-29,-2 0-6,0 0-16,0 0-6,1 0 180,6-3-242,-4 3-5,5-3-5,-3 2-46,-3 1 12,1 0-39,-2 0-45,-2 1-1,0 0-44,0-1-33,-1 1-68,-1 0-33,0 1-69,0-2-121,-1 1-225,0-2-230,0 1-291,0 0 1210,0-2 0,-1 2 0,0 0 0</inkml:trace>
  <inkml:trace contextRef="#ctx0" brushRef="#br0" timeOffset="105590">17067 7576 8388,'6'-7'1798,"-1"2"-638,-5 5 2234,0 0-7293,-9 35 4196,6-20 1213,-6 33-1258,9-34-12,0 5-32,0-7 10,1 1 124,3 5-18,1 5-184,1-2-22,1 0 3515,0-7-3516,-3-7-55,0 1-6,-2-7-17,-1 1-2794,-1-1 1825,1-4-1383,-1-1 1086,1-1-89,-1 0-639,0 2 1955,0 0 0,0 1 0,0 1 0</inkml:trace>
  <inkml:trace contextRef="#ctx0" brushRef="#br0" timeOffset="107979">16352 6778 8517,'-12'41'468,"0"0"1,1-2 0,0-2-166,1 7-1622,-3 6 1476,6-22 0,0 1 14,0 1 0,-1 2-815,0 1 1,-1 2 774,1 1 1,0 0-84,-1 1 0,1 0-29,0 0 1,0 0-23,1 1 0,0-1-22,2-2 0,-1 1 5,1-1 1,0 0-18,2 0 1,-1-1-4,1-1 1,0 0-17,0 0 0,0-1 0,1 0 0,-1 0 4,1-2 0,1 1-29,-2-2 0,1 1-124,0 8 1,0 0-76,-1 16-289,2-22 0,-1-1 54,2 4-376,-1-5-257,1-7 1148,1-7 0,-1-7 0,1-4 0</inkml:trace>
  <inkml:trace contextRef="#ctx0" brushRef="#br0" timeOffset="108364">16788 7131 6462,'3'-3'521,"0"1"2128,-3 2-2134,-16 68-1459,9-30 1184,-1 0 1,-1 7 0,2-4-1239,2-8 0,1-2 1121,-2 14 1,0 1-29,1-9 0,1-1 0,-1 3 1,0 1-20,0 4 0,0 0-29,-1 2 1,1 1-577,0 3 1,0 1 545,-1 1 0,1 0-6,0 2 0,0 0 6,0 0 0,-1 0-9,1 0 1,0-1-9,1 0 0,-1 0-9,1-2 1,0-1-766,1 0 1,0-1 725,-1-1 1,2-1 10,0-2 1,0 1-23,0-3 1,0-1-2,1-1 1,0 0-22,0-3 0,0-1-51,0-1 1,1-1-159,-1-3 1,1-1 17,0-2 1,1-1-463,-1 22-290,3-8-568,-1-9 1592,1-8 0,-1-12 0,0-6 0</inkml:trace>
  <inkml:trace contextRef="#ctx0" brushRef="#br0" timeOffset="108758">17143 7571 10220,'-3'39'259,"-1"-1"1,1 0-1,1-2-63,3 13-1905,0 8 1748,0-27 1,0 2-997,0 2 0,-1 1 976,1 1 1,-1 1 2,1 2 1,-1 0-4,0 1 1,0 0-15,0 0 1,0 0-3,-1 0 0,1-1 5,0 0 1,0-1-23,0 0 0,1-1-804,-1-1 0,1-1 793,0-1 0,1 0-6,0-2 0,1 0-169,0-2 0,0 0 88,4 26-50,1-5-196,2-5 50,0-6-79,0-4-167,2-5 890,-1-3-1545,1-5 1209,-2-5 0,-3-8 0,-4-5 0</inkml:trace>
  <inkml:trace contextRef="#ctx0" brushRef="#br0" timeOffset="109131">17899 7723 9346,'-19'34'237,"0"0"0,2-1 0,4 0-25,13 13-3733,0 9 3607,0-24 1,0 0-31,0 4 0,-1 0-20,1 2 1,0 0-32,0 1 1,0 0-9,0 0 1,0 0-1,1-1 0,-1-1-11,0 0 0,0 0 0,0-2 0,0 0-9,0 0 1,1-1 11,-1-1 0,1 0-1,0-1 1,1 0-9,-1-1 1,0 0 185,2 25-317,-1-5-90,2-6-1670,0-7 1530,1-6-118,1-5-182,0-4-579,-1-4 1260,-1-5 0,-1-5 0,-2-4 0</inkml:trace>
  <inkml:trace contextRef="#ctx0" brushRef="#br0" timeOffset="109698">18001 7587 10685,'-9'51'451,"0"0"1,0-1 0,2-3-354,5-14 0,1-2-1557,0 4 0,-1 1 1506,0 3 1,1 0-32,0 1 1,0 0-6,-1 1 1,2 0-12,-1-1 0,1 1-12,0-2 1,0 1-6,-1-3 1,2 1-24,-1-2 1,0-1-23,2-2 0,-1 0-19,1-2 0,-1-1-115,4 26-11,-1-4-12,1-3-10,0-3-363,0-12 1,0-1 70,2 4-117,5 13-834,-3-34 1472,-3-8 0,0-1 0,-4-6 0</inkml:trace>
  <inkml:trace contextRef="#ctx0" brushRef="#br0" timeOffset="110409">18189 7518 11046,'5'-16'1373,"-1"6"-5962,-2 47 4824,0-7-17,0 16 1091,-2-5-1119,1-9 1,0 3-135,0 3 0,1 1-647,0 0 1,0 1 581,1-1 1,0-2-3,2 15-537,2 1 436,0-3 1565,0 0-1529,-1-17 0,0 2 21,0-3 1,2 1-100,1 5 0,2 0-42,5 14 433,0-23 0,1-4-843,1-3-43,11 7 1083,-15-20-1039,-2-3 105,1-2 2,-4-2 94,1-1 404,-3-6 0,-3 3 0,-1-3 0</inkml:trace>
  <inkml:trace contextRef="#ctx0" brushRef="#br0" timeOffset="110788">18476 7739 7095,'-1'-5'537,"0"1"2001,1 4-2135,-4-21 39,3 22-22,-2-12 185,7 41-364,-1-1-758,4 13 674,-2-6-56,1 3-11,0 3-51,0 2-20,3 9 1,0 2-40,-4-24 1,0 0-753,4 25 1,0-3 721,0-9-29,-1-2-523,2-3 495,1-3-38,1-4-30,1-3-294,0-5 144,1-2 437,0-4-2134,10 6 1092,-10-11-375,7 3 1670,-14-13 1,-2-1 0,-3-2-1</inkml:trace>
  <inkml:trace contextRef="#ctx0" brushRef="#br0" timeOffset="111144">18844 7629 9190,'7'42'92,"-1"0"1,0 0 0,2 10 0,-1-4-79,-4-11 0,-1-4 3,2 19-23,0-1-1251,1-1 1190,0-2-40,0-2-9,1-2-85,1-4-1520,1-2 1458,0-4-17,1-3 379,1-4-815,5 4-1133,6-1 550,-4-6 1299,1-6 0,-13-14 0,-2-2 0</inkml:trace>
  <inkml:trace contextRef="#ctx0" brushRef="#br0" timeOffset="111462">19142 7394 10724,'-3'42'324,"-1"0"1,1-3 0,1-1-177,3-4 1,1-2-1791,0 21 1656,0-17 0,0-1 3,1 15-6,1-1-61,-1-2 39,1-15 0,0 0-23,1 15 9,-1-17 0,0-1-37,2 7-11,2-3-16,-1-3 38,1-3-72,-1-3 510,0-2-599,0-2-201,3 2-63,-2-8-73,1 0-67,-2-8 821,-1-4-1174,0-1 121,-1-3 0,-2 2 0,-1-1 0</inkml:trace>
  <inkml:trace contextRef="#ctx0" brushRef="#br0" timeOffset="111777">19407 7406 8500,'0'-4'280,"0"2"2616,0 2-2577,12-2-44,-6 12-79,10 3 6,-9 15-34,-1 6-1690,0 7 1678,1 4-44,-2 5-22,1 3-34,-1 1-34,0-1-44,1 0-51,0-4-28,2-4-50,1-3-50,3-3-35,0-5-10,1-4-144,0-3 127,1-5 0,-1-3-11,-1-4-29,-1-3-27,0-3-90,-1-2-756,4-3 212,-4-4 964,4-3 0,-8 0 0,-1-1 0</inkml:trace>
  <inkml:trace contextRef="#ctx0" brushRef="#br0" timeOffset="112053">19822 7248 10030,'5'45'216,"0"1"1,0-4-1,-1-6-65,2-10-11,0 0-11,-1 1-22,1 0-18,0 1-27,-1-1-40,0-1-16,1-1-40,-1-1-39,1-3-50,-1-1-62,0-2-27,0-2-68,-1-2 11,1-1-11,-1-3-420,1 0-606,0-5 91,-1 0 1215,-1-5 0,-1 0 0,-2-1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4:28.5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17069 4391 6887,'0'-8'280,"3"0"-212,2 4 4,4 0-16,-1 0-5,2 1-12,2 0-6,0 1 23,8 1-39,-3 0-6,5 1-11,-6 0 6,1 2-6,1 0 11,0 2-5,1-1 5,-1 0 6,1 0-6,-1 0 6,-1-1-6,-1-1 0,-2 0-16,-2 0-1,-2 0 6,-1 0-6,-3 1 23,-1 1 22,-3 1 23,0 1 16,-2 1 1,0 2-12,0 3-11,-2 2-17,-2 3-11,-1 2-11,-1 3-6,1 2-491,-1 2 480,2 2 0,1 0 6,2 2-12,0 1 6,2 0-6,2 0 1,1 1-1,3-1 1,2 1 10,0-1 1,1 0-1,0 0-5,0 0 0,0 0 6,5 11-6,-3-10 0,5 8-662,-5-15 668,2 0 0,-1-1-276,0-3 276,-1 1 5,2 6 6,-2 1 28,-1 7-12,-6-9 1,-3-1 16,-3-8-16,-2 1 39,-5 8-40,0-6 446,-5 6-446,2-9 7,-1 1 655,-1 0-661,-2 0-6,-1-1 0,0 1 0,1-2-17,0 0-11,0-1-22,2-1-23,1-1-33,2 0-29,1-1-55,2 0-5530,0 9 5692,4-10 0,0 5 0,3-14 0</inkml:trace>
  <inkml:trace contextRef="#ctx0" brushRef="#br0" timeOffset="1106">17513 6950 6921,'-2'-2'414,"1"-1"152,1 3-493,51-44-2795,-27 26 2761,8-8 1,1 0 38,-7 11 197,16-5-185,-10 3-17,11-4-17,-14 6 5,11-3-49,-11 5-7,7-1-16,-15 9-6,-3 3 602,-3 1-579,-3 3 5,-2 2 22,-3 4 1421,-2 3-1409,1 2 670,-3 2-681,0 4 0,0 3-12,-1 3 0,-1 4-679,1 3 679,-2 5 6,1 4 12,-1 3-1227,1 5 1215,-1 3-12,-1 3-30,0-26 0,1 0-663,-1 0 1,1 0 665,0 1 0,-1 0 2,1-1 0,0 0 27,0 27-7,2-4-11,0-3-6,2-4 1,1-5-1,0-2-150,2-4 144,0-3 12,1-2-11,1-3 5,-1-2 6,1-3-11,-1-1 0,1-1 495,-1-3-490,0-1 1081,0-1-1064,-2-1 1579,0-1-1584,-1 0 0,-1-2 233,0 1-228,-2-1 1,-1 0 16,0 0 39,-4 3-33,0-1 5,-3 1 23,-5 2 10,-5 0-38,-2 1 11,-2-1 0,3-3 5,-1 0-5,-2 1 0,-1 0-3404,1 1 3393,-2 0-810,1 1 798,-2 0-134,-19 13 123,13-10 11,-14 11-16,19-13 11,1-1 16,-1-1-5,2 0 0,1-1 6,3-1-17,2-1 2915,-1 0-2943,6-3 1165,0 1-1171,6-6 262,2 1-285,0-2-16,1-1-134,1 1-428,0-2 0,1 1 0</inkml:trace>
  <inkml:trace contextRef="#ctx0" brushRef="#br0" timeOffset="14812">2969 2508 7598,'3'-39'392,"-1"6"-302,-1 29 0,-1 0-1,0 1 107,1 0-112,-1 1 45,0 0-90,2 7 6,0 0 5,3 6 1,-2 1 5,2 1 5,-2 2 7,1 1-12,-1 2-5,2 1 27,1 11-44,0-7-12,2 7 6,-2-9 0,0 1-5,0-1-12,0-1 0,-1-2 6,1-1-6,-1-3 17,3 1-22,-3-5 10,2 0-4,-4-5 10,0 0-5,0-1 0,-1 0-6,0-1 6,-1-2 39,1 1-724,-1-1 86,0-1 156,1 1-83,-1-1-213,2 1 722,-1 0 0,-1 0 0,0-1 0</inkml:trace>
  <inkml:trace contextRef="#ctx0" brushRef="#br0" timeOffset="15947">3239 4967 7016,'-4'-7'235,"1"1"-44,3 6 1371,0 0-1432,33 64-1664,-18-36 1559,6 12 0,0 0 3,-5-12 0,0 0 11,-1-2 386,1 1-363,-1-3 22,1-1 5,-1-1 12,0-2 112,6 6-135,-4-7-16,4 4-23,-7-8-22,-1-1 11,0-2-11,-3-2-6,-1-1-6,-3-2 1245,-1-2-1250,0-1 0,-3-1-6,0 0-5,-1-2-588,-1 0 313,-3-1-90,-1-1-162,-2 0-285,-1-1 823,2 1 0,1 1 0,2 0 0</inkml:trace>
  <inkml:trace contextRef="#ctx0" brushRef="#br0" timeOffset="16317">3325 5414 10119,'41'19'388,"-1"0"0,-11-7 1,-3 0-339,17 25-5660,-26-21 5644,0 2 1386,-1-3-1403,-1 0-6,-2-2 0,-1-1 0,0-2 6,-1-2 888,2 2-749,-2-3 180,-2-1-61,-4-4 3420,-4-2-3219,-1-3-347,-1-2-51,-2-5 23,-1-1-28,-2-2-29,-1-2 1,-1-2-78,0-1 33,0-1-12,-1-2-10,0 0-107,-3-10 28,3 6-27,-2-6-29,5 11-56,0 1-50,0 3-79,1 0-504,-2-3 308,2 5-100,-3-3-146,4 8-247,-2 1 1031,1-2 0,2 6 0,1-1 0</inkml:trace>
  <inkml:trace contextRef="#ctx0" brushRef="#br0" timeOffset="17851">2986 2825 6529,'0'-6'985,"0"2"1015,0 4-1955,-3-17 0,2 13 0,-1-13 11,4 17 0,0 0 5,1 0 12,1 2 11,-1 1 123,5 4-61,-2 0 0,4 4 22,-3-1-17,2 1-28,1 1-33,0 1 10,0 0-44,1 1-5,0 0-12,0 0-11,0 0 0,0 1-6,0-1-10,0-1-12,-1 0 11,0-1-6,-1 0 1,0 0-3392,-1-1 3397,0 0 0,-1-1 6,1-1 11,-2 1-17,1-2 6,-3 1-6,1-2-5,-1-1-1,0 0 6,-1-2 1,-1-1 3408,-1-1-2641,0-1-718,-1-6 57,1 0-73,-1-6-12,0 3-16,0-1-23,0-4 12,0 4 0,0-4-18,0 4 18,0 0-6,0-1-6,1 1 6,0-2 0,0 1 0,0-1 12,0-1 16,0-7-28,0 5-12,-1-6 12,0 6-39,0 0 0,0 1 0,0 0-34,-1-1 45,-2 1-11,1 1 5,-1 2-39,-2-5 34,0 5-1,0-3 1,0 5-6,0 0 1,1-1-1,0 0 17,0 0-34,1-1 17,-2 1-22,0 0-22,0 2-1,-1 1 6,0 2 6,-2 0 16,0 2 17,-1 1 17,0 1 11,0-1 6,0 1-6,2 1 1,-1 0-1,3 1 0,-2 0 6,1 2 0,1 0-6,-1 2 11,0-2 6,0 2 0,1-2 23,-1 1-29,1-2 23,1 0 5,-1-1-5,1-1 17,1 0-12,0-1-11,1 0-11,0 0 0,0 0-1422,0 0 935,7-2-102,-2 2-190,6-2 779,0 3 0,-5-1 0,0 0 0</inkml:trace>
  <inkml:trace contextRef="#ctx0" brushRef="#br0" timeOffset="25705">3390 10385 5958,'0'-4'722,"0"0"2152,0 4-2813,-1 5 1,2-1 11,0 4-12,0-2 62,2 4-44,0-1 38,3 8-66,-2-5-12,2 4-5,-1-3-1,0 0 1,1 1 5,0 1 0,1 0 12,0 1-1,1 1-16,1 0 10,1 1-10,0 1-12,1 0 34,-1 1-28,1 1 0,-1 1 12,0-1-24,1 1 18,-1 0-12,1 0-5,-1 1-22,1 0-300,0 1 305,0-1 6,1 1-3288,1-2 3282,0 2 0,-1-1-744,2 1 744,-2 0-259,1 0 254,0-1 169,0 2-158,0-1-6,-1-1 2894,-1 0-2900,5 8 6,-3-8 1080,2 6-1080,-4-11 0,0-1 6,0 0-12,-1-1 451,1 0-445,-1-2-11,1 0 5,-1-1 1,-1-1 5,0-1 11,-1-1 0,-1-1 0,0-1-5,-1 0-6,0 0 5,-1 1 7,0-1-1,0 0 0,0 1-11,-1 0 0,1 1 11,0 0 6,-1 1-11,0 0 5,-1 1 0,0 1 0,1 0 0,-1 0-5,-1-1 0,1 0-6,-1-1 11,1 0 39,0 0-33,-1-2-6,1-1-11,-2-4 0,1 0 17,0-1 0,-1 0 11,0 0 0,0 0 11,-1 0 0,1 0 6,-1 0-28,1 1 0,0-1 11,0 0-17,-1 0 17,1-1-28,-1 1-6,1-1-593,-1 0 364,-4-5-51,1 0-123,-3-3-72,2 0-58,0 0-37,0-1 27,-1 0 0,0-1-28,-2 1-44,0 0 621,0 0 0,3 4 0,1 0 0</inkml:trace>
  <inkml:trace contextRef="#ctx0" brushRef="#br0" timeOffset="26156">3868 11548 10270,'-6'-16'611,"2"5"-438,7 15-16,1 2-34,1 1-39,1 1 0,0 0-11,0 2-6,1 0 96,2 6-102,-2-3-10,3 4-6,-4-5-40,1 1 29,-1-1-23,0 1 23,0-1 22,4 8-28,-3-9-23,3 6 6,-4-9 17,-2-2-11,2-1 56,-2 0-56,1-1 6,-1 0 33,3-2 5,-2 0 63,3-1-52,-4-1 18,2-2-6,-2-1 0,0-3-22,0-3 10,0-1 7,0-2-18,0-2 7,0 0-35,0-3 6,-2-1-22,0-2 39,0 1-22,-1-1-12,1 0 12,-2 1-45,1 2 39,-1 0 5,1 1 1,-1 2 5,0 1 6,0 2-23,0 0 12,0 3-6,0 0-17,0 3-11,0 1-62,0 1-33,-1 1-907,1 1 643,-2 4-1198,-1 3 930,1 1-62,0 2-174,2-2-403,-1-1 1266,1 0 0,0-2 0,0-2 0</inkml:trace>
  <inkml:trace contextRef="#ctx0" brushRef="#br0" timeOffset="27154">3286 13440 6951,'-14'38'63,"0"0"1,0-2 0,5-7-19,11-13-1,0 0 937,3-1-936,1 0 5,1-1-5,0-3-3609,2-1 3625,0-2 923,2-2-923,-1-1 375,3-2-364,-1-2-4,0-1-7,1 0 3382,0-2-3399,1-2-4,-1-1-18,-1-1-11,0-1-16,0 1-12,-2-1-17,0 1-22,-2 1-22,-2 0-23,0 0-33,-2 2-34,-1 0-68,0 1-795,1-2-44,-3 0 1075,2 0 0,-2 1 0,0 2 0</inkml:trace>
  <inkml:trace contextRef="#ctx0" brushRef="#br0" timeOffset="27380">3565 13434 12629,'-32'24'-382,"7"-4"108,24-17-68,1-2-67,0 2-72,1-1-74,0 1-161,2-1-327,1 0 1043,1-1 0,-3 0 0,1 0 0</inkml:trace>
  <inkml:trace contextRef="#ctx0" brushRef="#br0" timeOffset="27771">3766 13067 9677,'-17'27'190,"-1"0"1,-9 19-130,28-32-10,1 3-18,1 0-10,2 2-23,1 0 0,0 1-40,9 18 35,-5-13-318,7 15 323,-6-19 16,-1 1-27,1-1 11,0-1-67,-1-1 61,1-2 6,0-1-11,-1-2 11,-1 0-34,0-1 333,-1-1-333,-1-1 65,1-1-154,0 2 27,-3-2-49,1 0-23,-3-2-107,-1-3-168,-1 1-223,0-1-415,-1-2 1081,0 1 0,0-3 0,0 0 0</inkml:trace>
  <inkml:trace contextRef="#ctx0" brushRef="#br0" timeOffset="28027">3767 13549 7962,'-1'-5'264,"0"2"1024,1 3-1215,39-61-2615,-23 38 2556,7-12 0,0 1-2,-10 17 765,-1 0-799,0 1-18,0 1 394,-1 0-449,0 0-67,0 2-62,-2 1-136,1 1 1211,-3 1-1629,0 2 778,-2 1 0,-2 4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5:05.8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9200 9113 7610,'-17'-1'106,"2"0"-78,13 1-6,0 0 6,-1-1 6,1 1 11,-1-1 0,1 1-1,0-1 7,0 1-1,0-1 1,0 1-7,-1-1 1,1 1 0,-1-1-6,1 1 0,0-1-16,0 1-6,1-1-6,-1 0 0,0 0-5,1 0 5,-1 1 6,1-1-1,0 0 12,1 0 297,-2-1-258,1 2 203,0 0-158,-1 0-45,0 0 23,0 0 5,0 1 6,1 0-12,-1 0 119,1-1 615,-1 0-734,6 1-10,-1-2-12,4 0-17,-1-2 6,0-1 12,2 0-1,0-1 17,1 0-23,1-1-10,1 1 5,0-1-6,0 0 6,-1 0-17,0 0 6,-2 0-28,2 1 11,-2 0-11,1 0-17,-2 0-23,2 0 23,-2 0-16,0 1-24,5-4 12,-5 3-11,3-1 0,-4 3-17,-2-1-22,1 1-40,-1 0-11,-1 0-11,0 1-173,-1-1 111,-1 0-67,-1 1-95,0 0-134,0 1-147,0-1-145,0 1-318,0-1 1108,0 0 0,0 1 0,0 0 0</inkml:trace>
  <inkml:trace contextRef="#ctx0" brushRef="#br0" timeOffset="433">9355 8716 6518,'0'-5'1338,"0"1"668,0 4-1827,-1-9 28,0 7 633,1-6-566,0 18-38,0-1 4,1 9-38,0-5 22,0 3-33,1 2-45,0 1-23,0 2-22,0-1-6,1 1-11,1-1-23,-1 0-5,0 0-16,0-1-12,1-1 0,-1 0-23,1-1-5,-1 0 23,1-1-23,0-1 28,1 3-28,-2-4 16,2 0 1,-2-6 22,1-2-22,-2-1-28,1-2-6,-1 0-11,0-2-17,-1 0-761,0 0 397,0-5-17,-2 1-67,0-2-61,-1 1-29,0 1-133,0 0-159,1 0-401,1 0 1276,0 0 0,0 1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5:45.9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15376 2101 8774,'20'-20'213,"-4"5"-128,-10 14-1,-1 1-6,2 0-5,0 0 0,1-1-23,1 0-10,1-1-7,3 0-10,1 1-1,3-2-5,1 1-6,2 1-5,0-1-6,3 1 5,-1 0-5,0 0 0,1 1 6,-1 2-12,-1 0 17,1 2 1,-2 3-1,-1 0 6,-1 4 5,-2 1 23,-1 3 11,-3 1 101,3 18-79,-4-4-337,1 13 327,-7-6-1162,0 3 1150,-2 4-23,-1 2-2915,0 2 2910,-1 1-12,0 1-306,0 1 302,0-1-7,1-1 1,0-2 5,1-2 6,0-2-404,2-3 398,0-2-11,1-1-11,1 0 329,1-2-323,0-1-1,0-1 1,1-1 5,0-2 0,0 0 5,-1-3 2676,5 9-2670,-5-9-5,4 5 5,-6-11 456,0-3-444,-1 0 5,-2-1 5,0-1 23,-1-2 959,-1 0-948,0-2 677,-2 3-671,0-3 56,-2 1-62,-1-5 1,-1 0-1,-1-1 11,0 0-11,-1-1 6,-2 0-22,0 1-12,-3-1 67,-16 10-72,9-6 5,-14 7-11,15-7 0,-1 0-11,1 1-17,-1-1-17,2-1-22,1-1-45,2 0-207,-1 2 27,5-3-492,0 1 213,6-4-174,1-1-286,1-2 1003,1-1 0,1 0 0</inkml:trace>
  <inkml:trace contextRef="#ctx0" brushRef="#br0" timeOffset="2135">17181 1783 8142,'1'-16'470,"-1"1"-341,0 14 5,0-3-5,0 3 17,0-1 762,0 1 32,0 0-833,-1 7 5,0-1-34,-1 7-5,1 0-39,-1 1-6,1 2 16,0 10-32,-1-5-1,1 8 0,0-7-5,1 0 16,-1 0-11,1-2-11,0-3 17,0-1-11,0-1-1,0-2-5,0-1 6,1-1-40,1-2 1,1 0-253,1 0 124,-2-4-29,1 1-100,-2-5-700,1-1 217,0-2-211,1-2 985,0-1 0,-2 3 0,1 1 0</inkml:trace>
  <inkml:trace contextRef="#ctx0" brushRef="#br0" timeOffset="2600">17362 1754 4606,'-6'41'87,"-1"0"1,1-6 0,2-5 2281,4-6-2363,1-10 5,0 1 1030,3-3-1024,0-1 6,2-2-1,-1-1-22,2-1 28,0-2 575,1-1-564,1-2 2043,1-1-1986,4-2-46,-3-1 51,2-3-23,-5-1-11,0-1 29,0-1 32,2-6-55,-3 1-6,2-4-5,-5 4-12,-1-1 12,0-1-12,-2 0-5,-1 0 6,0-1-12,0 1-17,-1 0-3352,-2 1 3347,-1-1-606,-1 1 617,-1 1-2056,0 1 2061,0 2 7,-1 0 10,1 1-61,-1 2 44,1 1 2069,0 1-2091,0 2 628,0 1-656,0 1-11,1 0 3392,0 1-3498,1 0 39,2 1-12,-1 1-5,2 2-336,-1 7 213,1-3-51,0 5-72,1-5-57,0 0-94,0 0-163,0 1-309,0 0 981,0 2 0,0-6 0,0 0 0</inkml:trace>
  <inkml:trace contextRef="#ctx0" brushRef="#br0" timeOffset="6972">17262 2513 0,'8'7'0,"-1"-1"908,-7-6 1764,0 0-1224,0 2-1376,0 2 889,0 2-855,0 2 1,0 2-1,0 2 3381,0 3-3403,0 1 23,1 11-74,-1-6-5,-1 7-5,1-9-12,0-1-11,0-2 0,0 0-17,0-1-17,0-2-10,0 0-46,0-2-240,0 2 66,0-4-156,0 1-342,1-5 762,0 0 0,0-3 0,-1 0 0</inkml:trace>
  <inkml:trace contextRef="#ctx0" brushRef="#br0" timeOffset="7290">16892 2995 7212,'-1'4'224,"1"-2"571,0-2-621,49-11-23,-26 4-87,8-1 1,1 0-1176,-7 1 1234,2-1 18,1 0-7,1-1 12,0-1-12,1 0-3534,-2 0 3484,0 0-317,0 0 289,-2 0-474,0 1 458,-3 1 245,-1 0-274,-3 1 2465,5-2-2487,-9 4-17,2-1 1652,-5 2-1764,-5 1 602,2 1-805,-5 1-31,-1 1 111,-3 0 0,0 0 0</inkml:trace>
  <inkml:trace contextRef="#ctx0" brushRef="#br0" timeOffset="7725">16895 3167 10192,'4'4'381,"0"0"-168,-4 2-124,1-2-5,-1 3-22,0-2 16,0 0-16,0 1-1,0-1 74,0 4-68,-1-1 45,-3 8-67,1-5-12,-1 5-27,2-4-40,0 1 1,0 1-18,1 1 7,0-1 4,1 1-55,1-1-50,2-1-35,1-1-3413,3 0 3369,1-2 28,2 0 5,2-2 1,0-2-611,14 0 414,-9-4-111,10-2-163,-11-2-381,0-2 1042,-2-1 0,-5 2 0,-4 1 0</inkml:trace>
  <inkml:trace contextRef="#ctx0" brushRef="#br0" timeOffset="7951">17150 3167 7554,'0'-4'319,"-1"1"1345,1 3-1608,1 54-34,0-36-22,0 13 0,1-1-50,2-14-17,0-4-45,1 3-3437,-1-6 3330,0-1-117,1 0-213,0-2-515,0-1 1064,0-1 0,-2-3 0,-1 0 0</inkml:trace>
  <inkml:trace contextRef="#ctx0" brushRef="#br0" timeOffset="8169">17324 3110 7246,'4'4'554,"0"-1"62,-4-3-661,10 53-112,-3-30 79,-1 7 0,1-1-202,0-15-157,-2-6-308,-1-2 745,-1 0 0,-1-3 0,-1-2 0</inkml:trace>
  <inkml:trace contextRef="#ctx0" brushRef="#br0" timeOffset="8358">17197 3248 7246,'-8'-7'537,"2"2"-285,6 5 791,0 0-987,51-20-499,-30 13 443,14-5 0,1-1 89,-14 7-162,6-2-306,-8 1 155,0 1-185,-1 1-341,-1 0 750,-2 0 0,-7 3 0,-3 0 0</inkml:trace>
  <inkml:trace contextRef="#ctx0" brushRef="#br0" timeOffset="8689">17617 3041 9464,'-12'30'73,"-1"1"0,-5 20-40,23-44-5,1 1 11,0-1 1,1 0 4,0 0 12,0-1 6,0 0 5,0 0 12,-1-1 16,-1 0 11,-1 1 6,-2-2 23,1 1 262,-2 0-162,0-2 12,-1 0-23,0-1-23,-2 1-38,0 0-62,-1-1-29,-3 1-66,1 0-28,-2 0-79,-1 0-62,-1-1-94,0 1-62,-1-1-90,0 0-638,-3-1 251,5 0-481,-2-1 1277,7 0 0,1 0 0,1 0 0</inkml:trace>
  <inkml:trace contextRef="#ctx0" brushRef="#br0" timeOffset="9090">17666 2966 8091,'5'-5'370,"-2"1"1059,-3 4-1317,24 5-6,-18 0-11,18 4-28,-24 0 96,0 7-102,-2-6 1,-1 5-12,-1-7 1,-1-1-12,1-1 0,-2 1-5,1-2-1,-1 0 7,1-2-7,1 0 18,1-1 21,0-2 102,1 1-140,1-1-57,2-3 12,1 0 0,3-3 0,-1 3 11,3-1 0,-3 1-12,1 0 7,-1 0-1,1 0 1,0 0-1,0 0-11,1-1-22,-1 1-23,0-1-22,0 1-44,0 0-46,0 1-33,-1 0-68,0 0-72,-1 0-112,0 2-119,-1 0 65,-1 0 0,-1 0 0</inkml:trace>
  <inkml:trace contextRef="#ctx0" brushRef="#br0" timeOffset="9373">17674 2957 6556,'17'36'52,"-1"-1"0,0 1 0,6 13 0,-4-10-58,-11-21-28,-1 0 2023,-1-1-2034,0-2 23,-2 0 809,-1-2-899,-1-1 334,0-2-496,-2-1 1354,0-2-1618,-3 0-269,0-2-520,-3-1 1327,1-2 0,2-1 0,1 0 0</inkml:trace>
  <inkml:trace contextRef="#ctx0" brushRef="#br0" timeOffset="9798">17765 2727 9031,'42'-11'347,"-7"10"-291,-33 12 298,0 5-298,-2-5 98,0 1-115,0-1 61,-1 0-22,-2 3 140,-1-5-112,-4 5-55,2-7-7,-2 0 7,3-2-6,1-2-12,1 0 6,1-2 269,2 0-212,5-1-12,0-1 22,6-2-11,2-2-50,10-4-45,-4 2-17,5-3-33,-12 5-1,0 0-33,0 1-44,-2 0-348,3-1 89,-5 1-139,2 0-180,-5 2-297,0 0 1003,-2 1 0,-1 0 0,0 1 0</inkml:trace>
  <inkml:trace contextRef="#ctx0" brushRef="#br0" timeOffset="12416">18641 2522 8209,'9'48'364,"-1"-11"-252,1-40 106,3-5-117,-3 2-5,3-3-1,-4 2 0,-2 0 6,-1 0-6,-1 0-11,-1 0-28,-1 0-22,-2 0-12,0 0-16,-3 0-6,-2 0-6,-2 0 6,-2 1 6,-2 0 0,0 0 5,-2 2-6,1 0 12,0 0 17,-5 3-73,6-1-12,-1 2 6,9 0 45,2 0 28,7 0 0,-1 1 0,5 0-5,0 0-12,0 0-5,1 0-1,1 0 1,1 1-6,-1 1 5,1 0-5,0 0 6,0 1 22,-1 1-17,0 0-5,-2 1-1,0 0-5,-1 0 0,0 1 6,-2-1 0,0 1-6,-2 1 0,1-1 5,-3 1 12,0-1 0,-2-1 28,1 3-1,-2-4 63,1 1 44,-1-4 280,0-1 56,-2 0-274,0 0 151,-2-4-207,2 0-45,-1-3-34,3 1-50,-1-2-16,2 1-1,0-1-22,3-1-1,3-4-16,0 3 0,3-4-33,3 0 16,-3 3-33,3-3-46,-3 6 1,-1-1-62,2 1-363,2-2 100,-3 3-185,2-1-421,-5 3 206,2 0 0,-5 1 0,0 1 0</inkml:trace>
  <inkml:trace contextRef="#ctx0" brushRef="#br0" timeOffset="13148">19662 1924 7542,'1'-6'370,"0"1"1412,-1 5-1665,1-7 208,-1 8-157,2 1-39,-2 8-40,1 7-21,0-3-29,-1 2-22,1 0 5,-1 1-16,0-1-18,0 0-16,1-1-39,-1 0-17,2-1-11,-1-2-17,1 0-45,1-1-28,-1-1-50,0-1-34,0-1-117,-1 0-175,0-1-234,0 0 795,-1-2 0,0-2 0,0-1 0</inkml:trace>
  <inkml:trace contextRef="#ctx0" brushRef="#br0" timeOffset="13405">19445 2315 8030,'49'-13'63,"1"-1"1,-6 2 0,-4 2-36,8-2-1240,-13 4 1223,-9 2-6,-2 0-5,1 1-5,-2-1 506,8-1-563,-8 2-44,4-1 241,-10 3-376,-2 1-432,2 0 673,-5 1 0,-2 0 0,-5 1 0</inkml:trace>
  <inkml:trace contextRef="#ctx0" brushRef="#br0" timeOffset="13856">19452 2526 7268,'0'-8'515,"0"1"-252,0 7 1541,0 0-1703,-7-1 11,4 3-11,-7 1-11,5 5-23,0 3-22,0 1-6,0 1-22,-1 2-12,1 1-22,0 1-16,2 0-12,0 1-33,2 0-23,0-1 6,3 0-1,1-2-32,2 0-24,2-2-16,1-1-3459,2-2 3274,0 0-297,1-2 650,2-1 0,-5-4 0,-1 0 0</inkml:trace>
  <inkml:trace contextRef="#ctx0" brushRef="#br0" timeOffset="14106">19596 2445 7608,'3'42'-4,"-1"0"0,1-3 1,-1-7-3852,-1-14 3676,2 0 1411,-1-2-1528,0 0 839,0-3-1098,0-1 135,0-3 420,1-2 0,-2-3 0,0-2 0</inkml:trace>
  <inkml:trace contextRef="#ctx0" brushRef="#br0" timeOffset="14340">19827 2440 7124,'0'39'-92,"0"1"0,0-4 1,1-6-66,1-15 887,2-1-1049,1 0 156,-1-1-671,0 0 73,1-3 1,-3-3-1,0-4 1</inkml:trace>
  <inkml:trace contextRef="#ctx0" brushRef="#br0" timeOffset="14574">19756 2585 7486,'1'-5'527,"0"2"335,-1 3-862,47-11-1512,-29 7 1479,36-8-29,-41 10 435,0 0-513,1 0-39,0 0 207,1 0-336,-2 0-100,1-1-96,-2 0 489,0-1 15,-2 1 0,-4 1 0,-3 1 0</inkml:trace>
  <inkml:trace contextRef="#ctx0" brushRef="#br0" timeOffset="14831">20063 2465 8646,'-20'27'117,"5"-4"-89,15-17 6,0-1 11,1 1-6,1-1 74,7 5-74,-1-1-22,2 1-1,-2-2 24,-4-2-1,1 0 0,-1-1-5,-2-1 33,2 0-28,-2 0 23,0 0 5,-2-2 17,0 0-6,0-1-33,-2 0-56,-2-1-331,-6 2-62,-1-2-240,-4 1-487,3-1 1131,0 0 0,6 0 0,1 0 0</inkml:trace>
  <inkml:trace contextRef="#ctx0" brushRef="#br0" timeOffset="15064">20063 2465 7302,'0'0'0</inkml:trace>
  <inkml:trace contextRef="#ctx0" brushRef="#br0" timeOffset="15975">20092 2195 7632,'8'-4'386,"-2"1"-178,-6 3 963,0 0-1093,47 43-1446,-30-25 1407,10 8 0,-2 0 34,-15-10 331,-2 1-359,-1 1-12,0-1 1,-1 2 0,-1-1-12,0 1 6,-1 5-28,-2-5-6,0 3 1094,-2-8-1138,-1-1-29,0-1-55,-1-2-51,0-1-117,-2-1-1071,-1 0 1373,-1-2 0,1-1 0,2-3 0</inkml:trace>
  <inkml:trace contextRef="#ctx0" brushRef="#br0" timeOffset="16384">21041 1642 8574,'12'26'173,"0"1"1,8 19-101,-19-27-23,-1 1-33,1 9-45,0-7-23,1 7-44,0-11-56,0-1 114,2 5-434,-2-8-87,1 3-640,-2-7 1218,0-2 0,0-4 0,-1-1 0</inkml:trace>
  <inkml:trace contextRef="#ctx0" brushRef="#br0" timeOffset="16675">20727 2115 7845,'-4'1'431,"1"-1"455,3 0-808,47-9-1731,-25 4 1686,8-1 1,1 0 28,-5 0-23,2 0-202,1-1 185,2 0-16,0 0 0,2 0-1,-2 0-5,-1 0-5,-1 0-1,-1 1-16,-1 0-6,-1 0-12,0 1 430,-1 1-535,7-1 33,-9 1-46,5 0-21,-13 1-62,-2 0-84,-1 1-167,-3 0 466,-2 0 26,-2 2 0,-3-1 0,-1 1 0</inkml:trace>
  <inkml:trace contextRef="#ctx0" brushRef="#br0" timeOffset="17039">20727 2247 7235,'-2'2'408,"0"0"1603,2-2-1826,2 19-34,-1-9-39,1 16-28,-2-12-22,0 0-28,-1 2-6,1 0-12,-2-1-10,1 1-6,0-1-6,0-1-16,2 0-6,-2-1-17,2-1-44,-1-1-214,0 2 62,0-6-44,0 2-153,0-5-323,1 0 761,0-2 0,1-1 0,-1 0 0</inkml:trace>
  <inkml:trace contextRef="#ctx0" brushRef="#br0" timeOffset="17359">20950 2243 7587,'5'-6'616,"-1"1"-330,-4 5 1624,0 0-1775,2 19-7,-1-7-27,0 16-22,-2-13-40,-1 0-22,0 1-23,-1-1-11,2 0-22,-1 0-23,2 0-27,-1-1-253,2 3 68,0-4-62,1 0-835,1-4 1171,-2-3 0,1-1 0,-2-3 0</inkml:trace>
  <inkml:trace contextRef="#ctx0" brushRef="#br0" timeOffset="17564">20838 2383 7369,'4'-7'582,"-2"2"-369,-2 5 50,0 0-212,47-7-29,-28 4-488,10-2 0,-1 1 444,-8 1-80,1 0 35,1-1-76,-1 0 25,-1 0-55,-1 1-63,-1-2-94,0 2-140,-1-2-3242,-1 1 3712,-1-1 0,-6 3 0,-3-1 0</inkml:trace>
  <inkml:trace contextRef="#ctx0" brushRef="#br0" timeOffset="17816">21254 2265 6400,'2'-2'1618,"-1"-1"181,-1 3-1614,-8-2-1,4 3-4,-6 0-35,6 4-10,2 2-7,-1-1-10,1 1-23,0 1-44,0-1 5,1 0-17,0 1-22,1 0 55,0 0-55,0-1 34,1 5-63,1-4 46,0 4 0,1 0-23,-1-2 17,1 2-6,-2-3-5,1-2 17,-1 1-1,-1-2 18,1 0 234,-2 2-128,-4-2-129,0 0-112,-4-3-146,-1-1-128,-1-1-700,-10 0-713,-5 0 1771,-3 0 0,9-1 0,9 0 0</inkml:trace>
  <inkml:trace contextRef="#ctx0" brushRef="#br0" timeOffset="18208">20682 2120 7402,'-20'44'43,"0"1"0,3-9 0,3-3-55,5 7 1575,6-18-1552,0 7-11,3-11 592,3-1-598,1-2-10,3 0-12,2-2-2766,2-1 2710,1-1 480,10 2-900,3-3 101,1-1-219,1-3-364,-6-4 986,4-1 0,-11 0 0,-1 0 0</inkml:trace>
  <inkml:trace contextRef="#ctx0" brushRef="#br0" timeOffset="18506">21271 2122 9896,'24'41'233,"1"0"1,-2 1-1,-6-4-132,-13-13 56,-1 19-118,-3-18-1043,0 8 999,0-11-29,-2-2-39,-2 0-16,0-2 154,-7 6-283,2-5-79,-6 3-67,4-8-112,-2-1-9,-1-1-506,0-1 991,1-1 0,5-5 0,3-2 0</inkml:trace>
  <inkml:trace contextRef="#ctx0" brushRef="#br0" timeOffset="23256">17610 3670 6148,'4'8'471,"0"-2"-365,-4-6 443,0 0-510,-4 0-11,3 0 106,-2 0 689,2 0-806,1 0-6,-3 0-5,2 0 5,-2 0-5,2 0 5,0 0-5,-1 0-6,0 0 0,1 0 0,-1 0-23,1 0 6,0 1-33,0 0 39,0 0 39,1 1 661,0-1-325,-1 0-212,0 0 111,-1 0-274,2 0 5,0 0 12,0 1-1,0-1 51,0 1 1960,0-1-1870,1 0-90,0 0-56,1-1 0,0 1 5,-2-1 1,2 2-6,-1-1-11,0 1 39,0 0-23,0-1 7,0 1 4,2 0-4,-2-1 16,2 1-23,-2-1 12,1 1-11,-1-1 10,0 0 18,0 0-6,0-1-28,0 1 68,1-1-46,-1 1-22,0 0 17,1 0-11,-1-1 10,0 1 1,0 1 0,0-2 11,1 1 11,-1 0 12,1-1-46,-1 0 12,1 1-11,1-1 5,-1 1-6,2 1 7,0 0-12,1 1 0,0 0 0,1 1 0,1 0 16,3 4-16,2 2-11,5 4 22,-1-1-5,1-1-6,-2-2 6,1-1 10,1 1-32,1 0-7,8 4-10,0 0 61,6 6-12,-8-4-4,-4-1 27,-9-5-28,1 0-11,-3 1 0,1 0-34,-1 0 34,4 5 0,-4-5-5,7 7 10,-8-9-5,3 3 17,-4-6 0,1 0-11,-1-1-6,0-2 50,1 1-39,0-2-39,-1 1 28,-1-3 0,-3 1-11,-1-1-17,0 0 11,0 0-5,0 0-17,0 0 11,-1 0-1194,0 0 539,0-2-196,-2 0-365,0-2-1164,-1 1 2408,0 1 0,1 1 0,0 1 0</inkml:trace>
  <inkml:trace contextRef="#ctx0" brushRef="#br0" timeOffset="23808">17969 3707 1161,'4'-6'728,"-1"2"3250,-3 4-3860,1-17 883,-1 13-894,1-13 478,-1 16-238,-1 1 1361,0 3-1563,-1 4-55,0 1 16,-2 8-61,2-5 6,-1 3-1,1-3-11,0 0 6,0 0-17,0-1 17,1 0 61,0 2-55,0-3 21,1 1 1,0-5-11,0-2 27,0 0 1,0-2 22,1 0 22,1-1 18,2 0-68,2 0 11,12-7-90,-5 3-5,10-6 0,-8 3-22,0 1 11,1 1-17,-1-1 0,-1 0-23,0 1-16,-2 0-22,1 0-96,-2 1-17,0 0-151,-2 1-95,-2 1-123,-1 0-1641,-2 1 2212,-2 1 0,0 0 0,-2 0 0</inkml:trace>
  <inkml:trace contextRef="#ctx0" brushRef="#br0" timeOffset="24148">18041 3585 11187,'13'27'246,"1"0"1,8 19-129,-19-29 25,-1 0-87,1 0 0,-1 0-4226,0-2 4203,1 0 875,-2-1-857,1-2-9,0-1-8,0-1-28,1-1-6,-2 0 3392,2-2-3398,-2-1-11,0 0-73,1-1 0,-1-2-514,1 0-1138,-2-2 952,1-4-224,1 0 1014,0-4 0,-1 4 0,1 0 0</inkml:trace>
  <inkml:trace contextRef="#ctx0" brushRef="#br0" timeOffset="24492">18229 3584 7045,'-1'36'65,"0"0"1,0-3-1,0-6-31,1-16 1548,0-1-1577,1-1 610,1-1-587,1-2 335,1 0-302,0-2 1042,1-1-1013,0-2-18,2 0 74,4-6-79,-2 1 17,3-6 0,-3 0 23,0-1-7,0-2 1,-1 1-11,0-2 39,0-6-73,-3 4-17,0-11-67,-5 11-28,-2-4-17,-3 8 6,-2 0-28,-2 3-6,-1 0-22,-2 2-29,-1 2-598,-16 1-471,4 1 100,-7 3 273,7 3 0,16-1 0,0 1 0</inkml:trace>
  <inkml:trace contextRef="#ctx0" brushRef="#br0" timeOffset="25100">17803 3703 8758,'35'-5'325,"-5"-1"-224,-22 2-17,-1 0 11,-1 0 73,1-1-78,-3 3 5,-1-1 571,-2 3-649,-5 1 6,1 0-1,-5 2 23,1 1-34,1-1 0,-1 2 6,1-2-6,0 1-11,0-1 11,1 0 1,0 0-7,0 0 23,2-1-17,-1 1 1,2-2 4,0 1-234,1-1-84,1 0 50,0 0-168,0 1-393,0 0 813,1-1 0,0 0 0</inkml:trace>
  <inkml:trace contextRef="#ctx0" brushRef="#br0" timeOffset="26000">18561 3497 7660,'-5'0'358,"1"-1"1183,4 1-1502,-33 34 1,24-22-7,-25 29-22,32-33 1,0 2-1,1-4 28,1 3-11,0-4 84,1 2-45,1-5 0,2 0-11,0-1-16,0-2-12,2 0-12,-1-3-4,2-1 4,0-1 7,-1-1 22,4-6-29,-3 1-4,5-9-40,-5 2 11,-1 0 0,0 1 0,-4 4 12,0 0 10,0-1 6,-1-2 17,1-7-5,-1 5-1,1-3 73,-2 5-44,1 5-1,-1-1 1,0 7 10,0 2-10,0 1 195,-1 1-173,0 9 5,-1-1 23,1 8-23,0-2-5,1 2-6,0 1 23,0 10-40,2 3-3414,-1 0 3376,2-3-710,0-8 698,0-1-17,0-1 0,0 1-17,1-3-16,0 0-135,1 2 28,-1-4-44,1 0-57,-1-5-55,-1-1 2362,1-2-2878,0-1 640,0-1 189,0-3 0,-1 2 0,-2-2 0</inkml:trace>
  <inkml:trace contextRef="#ctx0" brushRef="#br0" timeOffset="26647">18709 3368 10035,'4'53'168,"-1"-8"-129,-3-26-44,0-5 10,0 3-5,1-6 12,-1-1-7,2 2 6,-1-6 23,1 1 22,-2-7 314,1 1-298,0-6-32,-1 1-46,1-6-5,-2 1 0,1 0-1,0-1-27,-1-7 0,1-11 28,1 5 5,0-6-5,2 14 0,0 2 11,0 2-6,0 1-5,0 1-45,2 0-6,0 1 46,0 3 21,-1 2 6,-1 3 1,0 0 10,-1 0-11,1 1 0,-1 2 12,1 1 33,1 6-45,1 9-5,-2-3 5,-1 5-6,-1-8-10,-1-1 10,0 0 1,1-1 0,-1-2 22,0-1-12,0 0 1,0-2 0,0-2 5,0 1-22,0-2-11,0-1-11,0-1 27,2 0-5,-1-1-11,5 1 6,-1-2-18,2 1 18,-1-2-7,0 0 7,1 1-1,0 0 1,0 1-1,0 0 6,-1 0 0,-1 0 0,1 0 0,-2 1-11,0 0 28,0 3 5,0 0 23,-2 1-6,-1-1 28,-1 0 28,0 0 34,-1 1 0,-2 1-11,-2 0-12,-8 3-95,0-3-3403,-8 4 3381,3-3-154,-9 1 120,6-2-45,-4 0-72,11-3-68,1-2-61,3 0-426,0-1 191,4 0 3127,1-1-3564,4-1 1010,1-1 0,0 1 0,0 0 0</inkml:trace>
  <inkml:trace contextRef="#ctx0" brushRef="#br0" timeOffset="26907">18953 3251 11071,'-11'50'415,"1"-5"-292,4-25-22,1 2-34,-1 1-11,1-1-17,0 0 0,0 0-33,1-1-23,-3 13-45,4-12-66,-3 10-315,4-12 135,0-5-56,0 1-89,1-6-119,1-3-252,-1-1-447,1-1 1271,0-2 0,0-1 0,0-1 0</inkml:trace>
  <inkml:trace contextRef="#ctx0" brushRef="#br0" timeOffset="27297">19030 3547 7808,'-15'29'53,"0"0"1,-8 19-37,21-39 910,2-1-911,-1 0 358,2 1-329,1-2 33,2 0 28,0-4 351,4-1-322,-1-1 519,2 0-536,-2-3-6,1-1 140,1-5-124,-2 1-16,1-3 12,-3 4-12,-2-3-23,-1 2-10,-1-2-29,-1 0-16,-1 0-34,-1 0-6,-3-1-22,0-1 6,-1 0 16,-1-2-33,1 1 5,-1-1-67,-1-4 34,1 4-34,-1-2-27,4 7-57,0 1-73,1 1-548,0 0 139,1 4-280,1-2-413,0 3 1360,1 1 0,0-1 0</inkml:trace>
  <inkml:trace contextRef="#ctx0" brushRef="#br0" timeOffset="27667">19033 3547 6970,'42'11'171,"1"-1"1,-3 1 0,-12-6 1035,-23-12-1067,-1 0 366,-1 1-360,-1 1 189,-1-1-207,0 2 615,-1 0-603,0 2-33,0 0 66,-1 2-117,-2-1 0,0 1 28,-6 3-56,3 0 0,-4 2 28,-1 4-33,3-2-12,-3 3 0,5-3-5,0 1 16,1-1-44,1 1-6,0 0-6,2 0-16,0 0-1,2-1 1,-1 0-6,1-1-22,1 1 10,2-2-72,3 2-72,4-2-236,6-1 11,-3-2-202,1-2-1444,1-3 1235,-5 1 0,0-1 0,-7 1 0</inkml:trace>
  <inkml:trace contextRef="#ctx0" brushRef="#br0" timeOffset="27999">19340 3505 8170,'1'-4'1160,"1"2"1757,-2 2-2793,-16 15 5,11-8-28,-12 13-23,14-12 34,1 1-84,0-1-28,0 1-11,1-2-6,2 4 23,2-3 44,5 3 6,0-6 17,4 1 0,-1-4-34,1-1 39,1-1 90,7-3-22,-5-1-57,4-2-3419,-7 0 3375,0 1-6,-2 0-39,1-1-17,-2 2-39,-1-1-61,0 0 10,-2 1-223,0-2-241,-3 2 3021,0-1-3077,-2 2-118,-1 1-263,0 0 531,-1 1 1,-1 1 0</inkml:trace>
  <inkml:trace contextRef="#ctx0" brushRef="#br0" timeOffset="30785">19768 3426 7123,'2'-6'330,"-1"1"930,-1 5-1148,-40 9-6,26-3 7,-30 7-23,36-6-23,1 0-17,1 0-5,0 0-6,0 0-5,1 1-12,-1 2-33,2-2 0,0 3-17,3-5 5,1 0 12,-1 0 11,2-1 17,-1 0 22,2-2 12,0-1 10,1-1 12,1 0-11,0-1-18,2 0-4,0 0 4,0-2 1,1 1 6,-1-3 5,0 0-12,0-1 52,2-2-57,-2 1 6,1-2 11,-2 2-6,-2 0 0,2 0 1,-2 0 5,1 1 0,-2-1-6,1 2 6,-1-1-11,-1 1 17,1 1 5,-1 0 123,0-1-134,0 2 0,-1-1 23,0 2-533,0-1 420,2 4-33,-1-2 6,2 3-12,-2-2-17,0 1-55,0-1-7,0 0 24,0 0 200,-3-3 18,1 0 5,-2-3 17,3 2 11,0 0-5,0-1 22,0 1-17,0-1-5,0 2-12,0 0 437,0 0-363,2 9 21,-1 2-117,2 5-5,-1 0-1,-1-3 79,-1 4-84,1-2-28,-1 3-17,0-4-6,1 0 6,0 0-11,0 1 0,0-2-39,2 6 38,-1-6 7,2 6-6,-1-10-1,1 1 29,-1-5-11,0-1 61,0-2-50,0 1-28,0-2 5,0-1-78,3-7 45,-1 1-23,2-4 12,-2 3-6,-1-1-11,1-1 39,0 0-56,0 0 44,0-1 12,0 1-11,-1 1 50,0 0-39,0 1 12,0 2-12,0 0 22,-1 3-22,-1 0-17,1 2 0,0 1-27,-1 0 44,0 1-12,-1 0 7,0 0 10,0 2 7,0 0-7,0 2 18,1 0-23,-1 1 0,1 1 16,0 1 1,1 0-17,0 2 0,0 0-17,1 0-11,0 0 40,2 0-24,2 3 12,-1-3 157,22 6-106,-18-10 5,15 0 72,-17-11-60,-3-1-1,1-2 39,-1-7-106,-3 5 0,0-7-33,-2 8-23,-1-6 16,0 2 35,-1-3-79,1-2-73,-3-1 56,1 0 6,-1 2-191,-1 5 79,2 4-51,-2-1-128,2 5-141,0 1-94,1 1-74,0 0 695,-1 2 0,2 1 0,-1 0 0</inkml:trace>
  <inkml:trace contextRef="#ctx0" brushRef="#br0" timeOffset="31276">20030 3581 1592,'5'4'476,"0"-1"2199,-5-3-1733,0 0-1043,45-10 1050,-30 8-1178,34-8-44,-40 10-556,-4 0 829,1 1 0,-5-1 0,0 1 0</inkml:trace>
  <inkml:trace contextRef="#ctx0" brushRef="#br0" timeOffset="31504">20040 3588 8817,'48'30'-310,"-1"1"0,-3-2 0,-9-9-227,-21-21 458,-2 1 79,-4 0 0,-3 0 0,-2 0 0</inkml:trace>
  <inkml:trace contextRef="#ctx0" brushRef="#br0" timeOffset="32159">20385 3526 10702,'1'-21'588,"-1"5"-465,0 16 140,0 0-140,0 4 40,0 0-7,0 5-21,0 0-6,0 2-50,0 3-18,-1 0 96,-1 13-112,-1-8-17,0 9 0,2-13 0,0 0-11,1-1 22,0-1 0,0 5 34,0-1-45,0-2-23,0-2-5,0-7-16,0 0-29,0-2-39,0 0-73,0-1-84,1-1-1893,-1-1 0,0 0 0</inkml:trace>
  <inkml:trace contextRef="#ctx0" brushRef="#br0" timeOffset="32673">20014 3627 7223,'-3'-9'700,"0"3"-442,3 6 1977,0 0-2039,-4-1 308,4 0-375,3 0-23,3 0 57,11-2-96,-5 0-28,4-2-17,-5 2-33,2-1-6,-2 1-27,1 0-29,-1 1-17,-1 0-251,2 0 128,-3 0-67,1 1-62,-5 1-78,-1 0-801,0 0 241,-3 0 980,1 1 0,-2 1 0</inkml:trace>
  <inkml:trace contextRef="#ctx0" brushRef="#br0" timeOffset="32946">20007 3777 7542,'3'1'644,"0"-1"1289,-3 0-1630,47-18-186,-30 12-70,11-4 1,-2 0 25,-15 6-17,0 0 0,-1 1-33,-1 0-7,0 0-16,-1 2-16,-1-1-7,0 1-16,-1 0-28,0 0-62,-1 0-22,0 0-90,-1 0-89,0 0-870,-2 0 86,0 1 1114,-1 0 0,-1 0 0</inkml:trace>
  <inkml:trace contextRef="#ctx0" brushRef="#br0" timeOffset="34756">19447 3175 8466,'1'32'126,"0"0"0,0 21-81,0-43 0,0-2 5,0-1-5,1-2 11,0-1 23,0 0 11,-1-3 28,1 0 38,0-1 1,-1 0-11,2 0-17,0-2 27,2-3-116,-1-1-18,1-2-16,-1 0-12,-1 0-5,1-1 0,-1 0-12,1-1-5,0 2 6,0-2-1,1 2 12,-1-1 6,0 1-1,0 1-5,0 1 0,-1 2-6,0-1-6,0 2-16,0 1-28,-1 1-6,-1 0-22,1 1 89,0 1 23,-1 1 0,1 1 0,-1 2 5,0 1-5,0 0 0,0 2 5,0-1 6,0 1-5,-1 0 10,2 0-16,-1 0-11,2 0-1,-1-1 1,0-1-1,1 0 23,-1-3 23,1 1 16,-1-3 90,3 0-84,-2-1-17,3-1-6,-2-1-5,1-3 16,0 1 7,0-1 4,-2-1-4,0 0-12,0-1-12,-2 0-32,1 0-18,-1-1 6,-1-1-34,0 0 1,0 0-12,0-1-11,0 0 6,0 1-6,-1 0 5,-1 1-16,1 0-17,-1 1-28,1 1-28,-1 1-62,0 1-61,0 1-134,0 1-170,-1 0-256,1 0 823,1 1 0,0 1 0,0 0 0</inkml:trace>
  <inkml:trace contextRef="#ctx0" brushRef="#br0" timeOffset="35168">19624 3129 9243,'36'42'185,"-5"-9"-146,-20-30 182,-1-2-193,1 0 61,0 0-61,-1-1 25,-1 1-36,-1-1 93,0 0-110,-2 0 0,-1 0 0,-1 1-17,-1 0 0,0 0 6,-2 1 5,0-1 74,0 1-7,-1 0 18,-1 1 10,0 0-16,-2 0-17,0 0-6,-2 1-10,0 1-1,-1-1-6,-1 1-16,0 0 0,-1 1-11,-1 1 10,-3 3 1,0 0-22,0 1-7,2-2-44,3 0 6,3-4-17,-1 2-196,3-2 100,1-2-50,0-1-128,2-2-354,1 0-705,2 0 1400,0 0 0,-1 0 0,-1 0 0</inkml:trace>
  <inkml:trace contextRef="#ctx0" brushRef="#br0" timeOffset="35515">19919 3067 11290,'7'25'487,"-2"-1"-386,-4-10-17,0 1-23,1 1 6,0-1 40,1 7-57,0-7-4,0 5-18,0-8 11,-1 0 0,2-2 6,-1 0-28,-1-2 5,1-1-5,-1-1-17,1-1 39,-1-1-168,1-1 0,-1-2-112,1 1-1091,-2-2 1,0 0 0</inkml:trace>
  <inkml:trace contextRef="#ctx0" brushRef="#br0" timeOffset="37973">19492 2786 6025,'2'-6'252,"-1"0"-202,-1 6 936,0 0-863,5 6-17,-3-3-5,5 4 6,-6-5 5,1 0 0,-1 1 106,0 1-112,0-1 1,1 1 10,-1 0 23,1 0 17,0 2 11,0 1 1,0 0-29,1 2-17,-1 1-39,1 0-22,-1 1-17,2 0-12,-1-1-5,1 1 17,0-2-6,1 1 0,0-2 1,-1 1-1,1-1-11,0 0 0,0 0 0,0-1 0,0 0 0,0 0-11,-1-1 22,4 5-34,-1-3 12,1 3-17,0-4 23,-2-1 16,2 0 11,-1-3 1,1 0-1,1-2-5,-1-1-6,1 0 6,-1 0-12,0 0-5,0 0-5,0-1 5,-1 0-11,0 0-6,0 0 11,0-1-22,1 1 11,0 0 6,6-1-28,-3 1 5,5-1 6,-3 0 0,0 0 6,2 0-6,-1 0 0,0 1 0,-1 0 0,1 1 0,0 0 0,0 0 0,1-1 0,0 1 0,2 0 0,0 1 0,3-1-67,10 0 33,-5 1-11,9 0 23,-10 2-297,1 0 297,0 0 5,-1 0 12,0 1-7,-2 0 7,1 0 5,-1 1-6,0-1 12,0 0-6,0 0 0,0 0 5,0 0-5,-1-1 0,-1 1-5,0-1-6,-2 1 11,-1 0-6,-2-1-5,0 0 16,-3 1-10,0-1-6,-2 2 5,-1-1-5,-2 0 296,-1 0-296,-1 1-1,-1-1 7,0 1-6,-2-1 11,0 0-12,0 0 7,0 1 10,0-1-5,-1 1 0,1 0 0,1 2 12,-1-2-12,1 2 0,-1-2 0,-1 2 0,1 0 16,0 1-10,-1 2 5,0 0 6,0 1-11,-1 1-1,1 0 12,-1 1-6,0 0-5,0 2 11,0 2-6,1 2-6,0 3 1,0 2-6,3 13 0,-1-9 11,5 22-22,-4-22 11,4 8 0,-3-12 0,1-1 28,0-1-11,-1-1 0,1-1-1,-2-1-16,1-1 17,-1 1 0,1-1-11,-2 0-12,1 0 12,0 0 5,3 6-11,-1-6 5,1 4 7,0-8-12,0-1 16,2-1-4,-2-1-7,2 0 6,0-1 6,-1 0 0,0 0 11,-1-1-11,0 2-23,-1 0 34,0 0-3397,0 0 3391,0 1 23,5 5-34,-3-4-5,4 4 10,-2-6-16,4 4-5,-4-3 3408,7 5-3386,-7-8-6,2 2-22,-5-4 22,0 0-5,-1 1-6,0-2 5,-1 1 1,1-1-1,-1 1 7,-2-2-1,2 0-6,-2-1 1,0-1 0,0 0-12,-1-1-5,1 2 0,-2-3-12,0 1-1170,0-1 218,-5-2 975,0-1 0,-1-1 0,3 1 0</inkml:trace>
  <inkml:trace contextRef="#ctx0" brushRef="#br0" timeOffset="40423">20860 3189 8623,'12'-2'314,"-1"0"-201,-5 0-7,1-1 0,1 1 18,2-1 4,-1-1-4,2 0 21,-1 1 1,1-2-12,0 1 17,0 0-22,1 1-6,-1-1-11,1 0-5,-1 0-29,0 0-22,-2 1-5,0 0-40,-2 0 0,-1 1-22,-2 0-17,-2 1-3490,-1 1 3518,-5 1 0,3-1 0,-3 1 0</inkml:trace>
  <inkml:trace contextRef="#ctx0" brushRef="#br0" timeOffset="40907">21116 2964 8540,'34'-5'87,"0"-1"0,21-3-53,-48 15-12,0 0 610,-3 1-598,0 1 5,-2 1 11,-1 2-16,-1-1-1,0 3 211,-3-1-227,0 1 123,-6 6-117,2-5-1,-4 5 390,-1-2-373,-2 1-11,-4 3-11,6-6-1,1-3-16,5-6 23,1 0 10,0-2-10,1 0 10,2-2 18,0 0 290,1-2-313,4-4-39,0 0 28,3-4-11,-1 2-46,0 0 46,2 1-17,2-2-3381,0 3 3386,1-1 17,2 1 6,-2 2-17,1-2-5,-2 2-7,0 0 1,0 0 0,0 0-11,0 0-1,-1 0-38,0 1-23,-1-1 3358,0 1-3431,-2 0-50,0-1-67,0 2-62,-1-1-124,0 0-173,0 1-330,0 0 115,0 0 0,-3 0 0,1 0 0</inkml:trace>
  <inkml:trace contextRef="#ctx0" brushRef="#br0" timeOffset="41431">21431 2940 7363,'3'-3'594,"-2"1"1451,-1 2-1933,2 0 33,-1 2-5,0 3-39,-3 3 89,0 5-61,-1 3-67,1 0-23,-1 0-11,3-5-17,-1 1 0,1 2-11,0-3 6,0 1 5,1-4 6,1-2 11,0 0 11,2-1 12,0-1 5,0-1 11,0-1 6,0-1 27,4-1-72,-1 0 0,2-1 17,1-3-22,-1 0-1,2-3 17,-2 2-22,-2-2 17,2 1 5,-3-2-34,2 1 23,-3-2 12,0 0-7,0-1 46,-1-5-57,-2 3-16,0-4-1,-2 5 1,0 1-17,-1-1-23,-1 1 0,-2 1 1,-3 2 5,0 0 0,-3 1-17,-6 1 34,1 3-34,-10 0 17,9 3-28,-3 2-28,6 2 0,2 2-95,1 2-73,3 1-107,-1 0-761,3 6 117,1-5-1354,2 3 2357,2-7 0,0-3 0,0-2 0</inkml:trace>
  <inkml:trace contextRef="#ctx0" brushRef="#br0" timeOffset="41993">21743 2886 7957,'0'-6'571,"0"1"673,0 5-1216,-35 43-17,25-27-11,-10 9 0,4-1 0,15-13 6,1-1-6,0 1 11,1-3 39,4 3-5,-1-4 0,5 0 22,-2-5-5,1-1 11,1-1-6,1-1-3409,-1-1 3398,1-2-172,-1-2 172,-1-1 5,-1-2-5,-1 0 6,-1-1-23,-2 0 3285,0-2-3308,-2 0 237,0 0-298,-1-8 22,0 5 1,-2-6 5,0 7 6,-3-1 5,1-1 1,-1 1 10,1 0-10,-1 0 16,1 1 0,0 0 12,0-4-7,1 5-4,1-3 21,1 6 29,0-1-12,1 4-11,0 0-16,0 5-12,0 0 45,0 8-6,0 1-10,1 5-1,0 1 0,1 1 6,1 9-17,0-4-6,1 6-11,0-7 6,-1-1-6,1 0-11,0 0 0,3 5-22,-2-5-28,3 2-34,-1-6-45,0-1-286,4 0 163,-3-3-431,6 0 118,-6-5-315,0-2 880,-2-1 0,-4-1 0,0 0 0</inkml:trace>
  <inkml:trace contextRef="#ctx0" brushRef="#br0" timeOffset="42110">21743 2875 6484,'0'0'0</inkml:trace>
  <inkml:trace contextRef="#ctx0" brushRef="#br0" timeOffset="42119">21743 2875 6484,'0'0'0</inkml:trace>
  <inkml:trace contextRef="#ctx0" brushRef="#br0" timeOffset="42999">21885 2706 11362,'16'10'56,"-4"0"-44,-12-5-1,0 2-11,0-1-11,0 0-1,0 0-10,0-1-23,-1-1 6,0 0-17,0 0-17,0-2-22,1 0-543,-2-1-46,1-1-179,0 1 359,-1 0-50,0 0-23,1 1-44,-1-1-107,0 0 728,-1 0 0,2 0 0,0-1 0</inkml:trace>
  <inkml:trace contextRef="#ctx0" brushRef="#br0" timeOffset="43805">21885 2706 9581,'-8'38'43,"-1"1"1,0-1-1,-4 15 1,4-11-27,7-23-6,0 0-3039,0-1 3028,1-2 1495,0-1-1512,1-2 954,0-1-981,0-2 659,0-2-688,0-3 3314,0 0-3269,0-2 22,0-2-72,-1-5 5,0-7 67,0-2-16,0-4 33,0 3-28,1-1 0,0-1 12,0-1-6,1-12 11,1 7 0,1-9-17,1 9 28,2 1-11,-1-1-11,1 3 11,3-5 11,-3 8 6,3-3-12,-1 7 12,-1 3 39,1 1-39,-2 4-6,-2 3-11,0 0 17,1 6 17,-2-2-6,1 6 22,-3 3-16,0-2 10,0 5-16,-1-3-5,-1 0-6,0 1-17,-2 0 16,-1 1 7,0-1-34,0-1 22,0 0-3358,-1-1 3363,1 0 1,0-1 6,0-1-79,0-2 72,1-1 1,-1-1 6,2-1 10,-1-2-38,1 0 3329,1-2-3324,7 1-28,-2-2-5,6-1-51,-4 0 45,1 0 11,4-1 0,-3 1 50,4-1-22,-3 3 6,-2-1 61,5 1-62,-4 0 23,2 1-28,-4 1 28,0 2-5,-1 0 22,-2 1 44,0 3-33,-1 0 0,-1 1-56,0-1 95,-2-1 34,-2 0 28,-2 0 397,-5 3-285,1-4-6,-3 2 241,-4-1-195,-1 0-191,-13 2-219,9-3-57,0-1-71,12-4-449,4 0-375,2-1-577,0-2-627,3-3 666,3-1 1591,2-3 0,-2 6 0,0-1 0</inkml:trace>
  <inkml:trace contextRef="#ctx0" brushRef="#br0" timeOffset="44082">22010 2658 13009,'4'47'375,"1"1"1,-2-4-1,0-7 642,-2-17-888,2 10-101,-1-8 6,1 6 316,2-2-417,1-2-124,1 3-543,0-6 6,0-7-124,-1-6-195,-1-5-2197,3-3 2396,-2-1 0,0 1 0,-3-1 0</inkml:trace>
  <inkml:trace contextRef="#ctx0" brushRef="#br0" timeOffset="44456">22277 2783 9201,'6'-2'1310,"-1"0"740,-5 2-1971,-24 50-12,17-32-48,-6 11 1,1-2 8,12-16 45,-1 8-39,2-8 16,1 4 12,1-9 5,1-2 22,1-2-5,1-1 0,1 0 230,5-6-230,-4 1-6,4-7 18,-7 3-35,-1-2 29,0 0-34,-2-1-34,-1-2 6,0-2-28,-2 0 0,-1-3-11,-1 0 22,-2-1-39,-4-10 6,1 8-45,-2-8-1,2 11-4,2 1-24,-1 2-3413,2 2 3335,0 1-324,0 1 50,2 4-751,0 2 409,2 3-1568,0 1 2358,2 6 0,-1-4 0,0 3 0</inkml:trace>
  <inkml:trace contextRef="#ctx0" brushRef="#br0" timeOffset="44809">22288 2779 9319,'47'29'-687,"-1"1"0,-3-1 0,-9-12-192,-24-23 619,-1 1 260,-2-1 0,-2 3 0,-3 0 0</inkml:trace>
  <inkml:trace contextRef="#ctx0" brushRef="#br0" timeOffset="45110">22520 2743 7296,'1'-6'1243,"0"0"-812,-1 6 4056,0 0-4078,-13-3-6,8 4-67,-10-2-78,11 7 0,0 1-90,0 2 0,0 0-11,1 1-39,1 1 27,0-1-33,1 1-17,1-1-27,-1 0-7,2 0-10,1 0 10,2-1 34,1 0 51,0-2-45,1 1 173,3 0-117,-1-4-28,3 2-23,-3-4 23,1 0-79,-1-1 23,2-1 6,-1 1-119,5-1 40,-4 0-22,3-1 5,-5 0-106,3-3-129,-3 2-129,0-2-123,-3 2-913,-1-1 549,-1 1-168,-1-1-202,-1 1-347,0 0 1585,1-1 0,-2 2 0,1 0 0</inkml:trace>
  <inkml:trace contextRef="#ctx0" brushRef="#br0" timeOffset="46506">22860 2532 684,'14'37'11,"-1"0"0,0-3 0,-3-7 853,-9-16-887,0-1 1489,-1-2-1544,0 0 964,-2-2-1155,-1 0 2385,-2-1-2116,-1-1 0,3-1 0,-1-1 0</inkml:trace>
  <inkml:trace contextRef="#ctx0" brushRef="#br0" timeOffset="46890">23134 2363 8450,'-10'0'964,"2"1"-404,8-1 2229,0 0-2677,25-10-39,-11 5-28,20-8-6,-16 7-62,0 0-21,0 0-68,0 1-73,-1 0-73,-1 0-106,-2 0-107,0 0-122,-4 0-135,1 1-264,-3 0-414,0 1 1406,-2 1 0,-2 1 0,-3 0 0</inkml:trace>
  <inkml:trace contextRef="#ctx0" brushRef="#br0" timeOffset="47267">23401 2125 6366,'23'32'166,"-1"0"0,0-3 1,-9-4 889,-20-6-933,-1-1 658,-1-1-669,0-2 353,-2 1-320,0-4 849,-1 1-854,-1-3 306,1 0-328,0-2 11,1-1 11,1-2 56,3-1 22,0-1 6,3-2-11,2 0 95,1-1-235,6-4-28,0 0 45,5-4-51,1 2-11,2 0 17,0-1-6,1 2-22,0-1-1,-1 1-16,0 2-61,0 0 16,-3 0-11,1 2-39,-1-1-34,1 1-404,5-1 125,-3 0-85,5 0-123,-5-1-95,0 0-209,1 0-244,-2 0-869,-1 1 2033,-2-1 0,-4 2 0,-2 0 0</inkml:trace>
  <inkml:trace contextRef="#ctx0" brushRef="#br0" timeOffset="47605">23684 2180 11458,'-10'34'317,"0"0"1,1-2-1,3-7-244,8-15-17,2-2 6,0 0 10,2-2 1,1 0 6,-1-2 5,2-1 39,-1-1-50,1-1-12,1-1-5,0-1-56,-1-1 67,0-2 6,-1-1 34,0-1-1,-2-1-5,-1 0 78,-1-6-112,-1 2-16,-1-4-7,-6-3 12,1 5-44,-6-5 10,2 6 6,-2 0-45,1 1 17,-2 0-11,1 1-23,0 2 12,0 0-34,1 1-62,2 2-44,0 1-135,2 1-89,2 1-202,1 0-1390,1 1 1,0 1 0</inkml:trace>
  <inkml:trace contextRef="#ctx0" brushRef="#br0" timeOffset="48023">23858 2039 7671,'1'-4'812,"1"1"1188,-2 3-1927,-25 56-2147,18-36 2105,-6 12 0,1-2 19,11-18 658,1-1-646,0 0 335,0-2-341,2-1 22,3 1-16,1-4 1142,2 1-1143,-1-4 1,1-1 0,0-1-12,1-1 17,-1-1 12,1-2 21,-1-1 24,0-1-12,-1-1 50,-1-1 79,-1-6-112,-2-4-95,0 0 5,-4-2-17,-2 6-22,-2-1 40,-1 0-29,-2 1 6,-1-1 22,0 1-34,-2 0 12,-1 1-17,0 1 0,0 0 0,-1 1-5,1 2-7,1 0-16,0 3-28,1 0-33,3 2-29,0 1-90,2 1 18,1 0-84,0 1-62,2 0-90,0 1-780,1-1 0,0 1 0</inkml:trace>
  <inkml:trace contextRef="#ctx0" brushRef="#br0" timeOffset="48832">23861 2032 10573,'28'-30'11,"0"0"0,0-1 1,11-14-1,-10 19 0,-25 30 855,0 3-861,-1 0 328,0 2-288,0 0 158,-2 2-141,0-1 485,-1 1-373,1 3-57,-2-4-5,0 2 17,-2-4 11,-1-2-11,0 0 22,0-1 224,-5 0-296,3-2-18,-2-1 40,2-2-17,2 0-11,0 0 5,2 0 18,0 0 16,1 0-112,0-1 28,1-1-17,-1 0-11,1 0-11,0-1-6,0 2 45,0-1-28,0 1-28,0-1 17,0 1-12,0-1 23,0 0 0,0 0 0,0-1-28,0 0-33,0 1 27,0-1-16,0 0-40,1 1 28,0-1-33,1 1 45,0 0 39,1 1-51,1 0 23,-1-1 28,1 2 22,-2-1-34,0 1 1,0 0-12,-1 0-83,1 0 106,-1 1-1,0 1 24,0-1-1,0 1 0,-1-1 0,1 1 17,-3 0-45,1 0 17,-1 1-11,0-2-56,0 2 28,0-1 16,0 0-21,0-1 10,1 0-16,-1 0-79,0 1 45,1-2-23,-1 2 7,1-2-24,-1 0-60,0 0-315,1 0 73,-1 1-140,0-1-100,0 1-112,-1 0-360,1 1 290,-2 1 0,2-2 0,-1 1 0</inkml:trace>
  <inkml:trace contextRef="#ctx0" brushRef="#br0" timeOffset="50992">23840 1877 6165,'6'-4'924,"-2"1"-672,-4 3 2084,0 0-2039,12-14-6,-8 10-11,8-11 5,-11 14 729,0 1-779,0 5 51,0 0 6,1 7-18,0 1-39,-1 2-50,1 3-23,0 1 1,1 1-23,0 0-23,0 1-44,1-1 6,0 0-7,1 0-10,0-2 61,-1 0-72,1-1-1,0 0-28,0-2-22,1-1 0,-1-2 12,0-1 4,-1-2-16,0-1 0,-1-2-16,0-1 32,-2-3-77,0 0-18,0-1-44,-1-7-11,-2 1 11,1-6 39,-2-1-45,-1 0 34,1-2-1,0 0-16,0-2 40,-1 0 10,1-1 45,0-1-16,1 0 33,0-1 5,1 0 6,1 0 34,0 0-17,0 0-17,2 0 12,0 1 38,2-1-5,1 1-11,-1 1 39,2 1-61,0 1 27,0 2 51,3-3-84,-1 6 27,2-2 1,-3 6 17,1 1 16,1 3-22,-1 0 6,1 2-12,-1 0 62,-1 2-39,0 2 5,0 1 6,-2 3-11,-1-1 17,0 4-17,-2 1 22,-1 1-67,-1 2 28,-2 0 17,0 2-45,-3 0 28,0 0-17,-2 0-11,0 0-11,1 0 27,-2-1-16,1 0 40,-1-2 4,1-1 29,0 0-44,0-3-29,0 1 28,0-3-73,1 1 79,0-3-29,2-1 12,0-1 22,2 0-5,0-3 341,1 0-336,5-2-39,0 0-45,5-2 34,-2-1-34,1 0-44,1-1 61,2 0-17,0 1-33,0-1 50,1 0 0,1 0 16,0 1 35,0 0-34,0 1-17,1 0-17,-2 2 0,-1 0-33,0 1 66,-2 0-16,-1 0-16,-2 2 16,-2 1 16,-1 2 1,-1 1-17,-2 0 67,0 1-39,-2 2 23,-2-1 61,-2 1-6,-1 0 1,-2 0 16,0 1 22,-2-1 1,-7 5-96,4-5-66,-5 4 16,5-5 0,-1-1 0,1-1-17,1-1-17,2-1-291,-2 0 23,4-3-129,1 1-203,6-2-155,0-1-79,2-2-39,1-2-46,2-4-33,1-1-27,4-2-164,0 0-312,2-2 641,-1 1 0,-3 5 0,-2 3 0</inkml:trace>
  <inkml:trace contextRef="#ctx0" brushRef="#br0" timeOffset="51299">24264 1718 13306,'27'-40'2308,"-2"17"-1692,-21 36-34,2 7-4329,-2-3 4173,0 2 757,1 11-919,-1-6-195,1 9 149,-2-8-22,0 0-2157,0-1 2112,1 0 1620,0-2-1664,1-1 346,1 4-380,2-1 39,-1-2 74,-1-5-186,-2-7 3116,0-3-3234,-1-1-22,0-1 644,0-2-851,-1-1-802,-1-1-2637,1-1 2139,-1-2-33,1-1-297,0-3 1977,1 0 0,-1 2 0,0 1 0</inkml:trace>
  <inkml:trace contextRef="#ctx0" brushRef="#br0" timeOffset="51708">24651 1739 12933,'-25'27'188,"1"-1"1,2-4-1,5-1-137,10 1 330,3-6-280,1 6-101,2-7 28,1 4 106,2-9-134,2-1 50,1-2-27,1 0 61,1-2 6,0-1 182,2-2-194,-1-1-5,1 0 28,0-3 0,-1-1 50,0-3 90,2-4-112,-2 0-84,0-4 235,-3-6-219,-2 4 51,-2-8-173,0 8 89,-1-2-11,-3 1-34,-1-2 6,-8-8-6,2 7 34,-5-7-6,4 11-11,0 1-11,-1 1-40,0 2 68,0 0-112,1 3-6,1 0-39,1 2-129,1 1 101,2 2-510,1-1-632,1 1 503,2 2-1075,2 1 616,5 1 1266,0 0 0,0 0 0,-1 1 0</inkml:trace>
  <inkml:trace contextRef="#ctx0" brushRef="#br0" timeOffset="52091">24651 1739 9120,'42'2'160,"1"0"1,-2 1 0,-12-6 1096,-25-11-1162,-3 3 385,1-1-250,-2 2 98,-2 4-188,-1-1 609,-1 5-581,-1 2-12,0-1-10,-1 2-17,0 1 22,0 3-11,0 2 151,-3 6-173,3-1-17,-3 4-40,4-4 51,-1 0 0,1 7-50,2-5-51,1 4 51,2-5-23,0-1-17,1 1-3414,1-1 3403,2 1-167,1-1 122,2-1-27,1 0-102,1-2-83,0-2-79,1-1 3214,0-2-3426,0-2 132,0 0-436,1-2-1483,2-3 274,-2 0 2050,1-2 0,-8 2 0,0 0 0</inkml:trace>
  <inkml:trace contextRef="#ctx0" brushRef="#br0" timeOffset="52452">25046 1662 9307,'4'-6'2039,"-1"0"-1283,-3 6 2941,0 0-3524,-35 33-831,25-20 786,-27 26-32,34-27 310,-1 12-339,2-9-11,-1 10 50,5-14-33,1 0 50,3-1 628,0-2-644,3 0 38,1-3 12,1-1 118,7-2 21,7-5-217,-3 0-40,3-4 0,-12 1-16,0 0 55,-1 1-16,-1-1-23,0 1-22,-2-1-34,-1 1-84,0-1-336,-3 0 84,-1 1-117,-3 2-124,-1 1-66,-2 0-91,0 0-207,-4 0-168,0 0-117,-1 2-141,-1-1-672,-1 1 2056,-2 0 0,6 0 0,-1 0 0</inkml:trace>
  <inkml:trace contextRef="#ctx0" brushRef="#br0" timeOffset="54890">21307 3851 7979,'-5'3'1306,"0"0"2682,5-3-3686,-1 10 23,3-6 5,-1 8-5,3-10 28,2-1 44,1-1-15,2 0 83,2 0-96,1-2 51,4-2-101,1-3 6,2-3 50,2-2-382,1-1 304,2-1 0,1-2-39,-3 1-17,0 0 106,-3 2-146,-2 2-16,-3 1-22,-2 2-68,-3 2 67,-2 2 1,-3 1 21,-1 1 216,-2 1-260,0 1-308,-6 0 123,2 1-140,-4 0-139,2 2-74,0 0-134,0 1-202,0-1-146,1 1-217,1-1-281,0 0-6,1 0 40,0 0 95,2-2-540,-1 0 1,1-1 0</inkml:trace>
  <inkml:trace contextRef="#ctx0" brushRef="#br0" timeOffset="55263">21722 3583 8444,'1'-4'1233,"1"1"1943,-2 3-2868,0 18 229,0-2-335,0 11-29,-1-10 12,-1-4-11,0 0-1,-2-1 141,-1 3 28,0-2-186,0-1 2,2-3-35,2-5 23,0-2 61,1 1 162,0-2-156,2-1 39,1 1-17,3-1-22,1-1-50,1-1-74,1-2-33,1-2-56,1-2 23,1 0-1,6-4-5,-4 3-17,3-3 39,-5 4-39,-2 1-39,-1 0-23,-1 2-11,1-1-55,-2 2-52,1-1-49,-1 1-96,0 1-56,-1-1-67,-1 1-124,1-1-94,-1 2-62,-1-2-50,0 2-91,-1-2-72,0 2-50,-1-1-163,0 0-431,-1 1 1585,0 0 0,0 1 0,-1 0 0</inkml:trace>
  <inkml:trace contextRef="#ctx0" brushRef="#br0" timeOffset="55579">21885 3526 7845,'-4'-6'1137,"1"1"-677,3 5 4048,0 0-3920,-4 9-61,4-2 414,-1 14-571,4-7-23,1 4 11,-2-3-89,0 0-17,0 2-34,1 1-78,-1 1 0,-1 1-78,1 0-23,0 0 0,0 0 1,0-1-40,1-2 39,0 0 0,0-3-56,0 0 17,0-3-22,-1-1 5,0-2 56,0-1-39,0-1-39,-2-2-45,1-3-907,-1 0-437,1-4 565,0-1-89,2-5-168,1-1-124,0-2-150,2-1 1394,3-11 0,-5 13 0,3-5 0</inkml:trace>
  <inkml:trace contextRef="#ctx0" brushRef="#br0" timeOffset="55980">22063 3527 13621,'2'35'164,"0"-1"0,-1-3 1,1-4-93,-2-11 31,1 0-80,0 0 5,1-1-28,1-1 0,1-1 14,1-2-26,0-2 3,2-1-14,0-1 33,1-3 12,4-1 17,0-2-16,2-3 5,-3-2 5,1-4-5,1-1 6,0-2-6,-2 1-6,0-1 6,-1-1 17,-3 1 6,-1-1-23,-1 0 16,-1 0-4,-3 0 10,0-1-5,-1 1-34,-1 0 6,-4-5 22,0 4-22,-3-2 11,1 6 17,-1 2-45,-2 2 28,0 1-17,-1 1 6,-1 2-34,1 1 34,-1 0 11,-5 4-17,4 0-39,-3 3-28,7-1-28,0-1 0,3 0-95,1 0-73,1 0-107,2-1-83,0 0-68,2 0-78,0 0-73,0-1-168,2 0-140,1-1-476,3-1-1058,-1 1 1655,1-2 0,-3 1 0,-1-1 0</inkml:trace>
  <inkml:trace contextRef="#ctx0" brushRef="#br0" timeOffset="56605">22462 3515 8522,'5'-1'1060,"-1"0"1959,-4 1-2857,-24 37-33,15-23-28,-17 31-17,22-32-40,1 0-16,1 1-28,0 0 56,1-1-67,0-1-5677,1-1 5682,1-3 1320,1 0-1320,0-3 871,3 0-842,-1-3 22,1-1 11,0-1 3408,4-5-3430,-2 0-6,2-4 22,1-7 6,-3 4-44,1-6-1,-3 6-22,-2-1 11,0 0 11,-1-1-22,0-6-68,-1 4 79,1-6 0,-2 7 11,0-1 34,0 1-45,0 0 11,-2 1 1,0-2 4,0 2-16,-1 0 23,0-5 10,-1 5 12,1-2-6,0 7 40,1 1-40,0 3 62,1 0 5,-1 3-22,1 0 437,-1 1-370,1 5 292,1 3-175,-1 1 75,1 4 43,0-2-16,0 1-29,1 2-72,1 2 129,1 8-270,-1-4 52,1 5-1,-1-7-22,0 0 61,0 0-140,1 1 6,-1-2-5,0 1-23,0-2-11,0 0-1,1 0 64,1-2-108,0-1 44,0-1 18,1 2-40,0-4 1,1 2-23,-2-6-45,-1 0-17,1-3-6,-2 0-284,1-1-304,0-1 63,-1-1-225,2-1-246,-2-3-1372,4-6 1029,-2 2-273,2-6 1680,-2 2 0,-1 6 0,-1 0 0</inkml:trace>
  <inkml:trace contextRef="#ctx0" brushRef="#br0" timeOffset="57349">22619 3343 8654,'2'39'132,"0"1"1,0-5-1,0-3 1208,6 11-1329,-4-19-22,4 15 1103,-4-25-1104,0-3 630,0 2-607,-2-5 1507,0 0-1372,-1-6 802,0 0-920,-2-9-6,0 2-44,-2-13 11,1 6-6,-1-6-3375,1 3 3381,1-2-736,0-2 724,1-2-166,0 0 167,1-1 10,2-9-4,0 9 44,2-5-17,-1 12 2948,0 2-3010,0 2 1072,1 2-1128,2-2 107,-1 5 23,3-2 286,-2 5-286,-1 1-1,1 0-22,-1 2 51,1 0-12,-1 3 11,-1 0-16,-3 4-6,-1 1 33,-1 2-21,0 1-18,0 2 51,-2 1-45,-1 1 11,-1 1 62,-3 9-84,1-6 11,-3 6 100,0-1-44,1-6-28,-1 3-56,3-8 28,1-2 12,2-2-7,-1-2 6,2-1-10,0-3-1,1 0 381,1-2-348,5-3-77,-1-1-1,4-2-28,0 0-67,1-2 62,1 1 5,1-1-6,1 0-55,5-2 78,-5 3 28,4-2 0,-6 4 0,-1 1 17,0 1-6,-1 0 45,0 1-39,-1 1 16,1 0-16,-2 0-67,1 0 67,-2 2 33,1 3 12,-4-1 22,-1 3 39,0-1-3370,-1 1 3443,-1 1-5,-2 1 38,-2-1 309,-4 6-320,2-4-5,-4 3-11,3-4-101,-1 0-23,-1 0-22,-1-1-95,0 1 3453,0-1-3397,0-1 5,-5 1-22,5-3 17,-2 1-56,5-4 140,2-1-202,0 0-196,2-1-828,1-2-780,1-5 830,0-1-3465,3-5 3414,2 2-179,1-2-124,2-1-1085,0 1 2514,0 2 0,-3 5 0,-1 3 0</inkml:trace>
  <inkml:trace contextRef="#ctx0" brushRef="#br0" timeOffset="57782">23039 3202 13385,'0'3'1960,"0"0"-1495,-3 17-45,0-3-50,1 2 346,-2 11-408,0-5-922,0 9 872,0-7-23,0 1-567,1 2 416,0 1 45,1-1-129,0 11 45,1-10-309,2 6 348,2-13 6,1-1-51,3-2 837,-1-1-831,1-1 454,2 2-521,-3-5-40,1 0-134,-3-8-96,-1-3 245,-1-1-508,0-3-1937,-1-1 1282,-1-6-173,1 0-219,0-6-678,0 1-290,1 0 2570,0 1 0,-1 5 0,0 2 0</inkml:trace>
  <inkml:trace contextRef="#ctx0" brushRef="#br0" timeOffset="58197">23280 3407 9716,'2'-3'935,"-1"1"2011,-1 2-2750,-21 40-1365,13-23 1287,-15 31-23,19-33 346,0 1-408,0 0-33,2 0 0,0 0 11,1-1 228,1-2-267,1 0 39,1-2-11,2-1 726,5 2-676,-1-5 23,3 0-23,-3-5 34,0 0 17,1-2-17,-2-1 45,1-2-34,-1-1 17,-1-3 0,0 0-11,-2-2 27,-1 0 114,0-10-203,-2 5-11,0-9-11,-2 7-34,-2 1 17,-1-2-28,-2-1 17,-1 0 22,-4-11 17,2 10-28,-4-9 34,6 13-51,-1 1 0,1 2-11,1 2-28,0 1-12,1 2-61,0 1-27,1 1-40,0 2-96,1 1-1472,0-1 946,2 2-50,0 0 0,1 1 0</inkml:trace>
  <inkml:trace contextRef="#ctx0" brushRef="#br0" timeOffset="58671">23283 3402 8126,'43'24'181,"0"-1"0,-2 1 0,-12-12-52,-24-22 1749,-1 0-1738,-1 1-56,0-1 50,-2 2 667,0 0-673,-1 2 531,0 0-563,-1 2 1136,0-1-1165,-1 3-11,-7-1-33,2 2 16,-5 1-17,4 2-10,1 2-1,-1 1 28,1 2-28,-1 0 17,1 1-45,0 1 17,2 1 17,-1 0-6,2-1 40,-1 2-51,2 0 22,0-1 17,0 2-16,0-1 38,1 1 40,1-1 11,0 0-3381,1 0 3471,1 0 28,1 0 10,2-1 52,1-1-34,1-1 223,6 2-279,-2-3 11,4 1 3380,-2-5-3486,1-1 162,8-2-465,9-5-454,1-1 135,-3-3-1188,-6-2-930,-8 0 852,-1 0 1781,-3-1 0,-7 7 0,0 0 0</inkml:trace>
  <inkml:trace contextRef="#ctx0" brushRef="#br0" timeOffset="59007">23761 3308 9783,'2'-6'1854,"0"2"1389,-2 4-3103,-44 34-811,31-19 685,-12 6 0,4 0 265,16-9-83,3 10 4,1-9-99,2 8 152,7-9-80,1-4 146,10 3-61,1-5-101,1-2-34,0-2-33,-5-2-1,0-2 360,0 0-415,0-3 5,-1 0-78,-1-1-700,7-7 257,-10 5-106,5-5-896,-14 6-415,-1 1 661,-1 1-414,-2 1 1652,-1 3 0,1 0 0,-1 1 0</inkml:trace>
  <inkml:trace contextRef="#ctx0" brushRef="#br0" timeOffset="61015">22445 4234 9089,'-3'5'890,"0"-1"975,3-4 353,-1 1-2134,4 2 51,-3 0 38,4 3-22,-3 1-16,0 2-34,1 2-6,0 1 17,0 2-11,0 0 11,0 1-12,0 1-44,0 0 12,-1 0-7,1 1-21,-1-1-12,1 0 17,-1-1-62,1-1 45,0 0 0,0-2-28,0-2 34,-1-1-34,1-3 33,-1-2 12,1-2 22,0-1 28,0 0-44,2-2-85,12-25-459,-7 13 442,9-22-187,-12 22 205,1-1-18,-1 0 23,1 0 12,-1 0 16,0 0-17,0 0 34,1 1 16,-2 1-22,0 0 507,-1 3-501,0-1 219,-1 3-219,0 1 44,-1 2-44,0 1-34,1 0 17,-1 2 0,0 1 0,0 0 34,1 0-17,0 1-34,1 2 34,0 1 11,1 1 5,-1 1-66,1 1 66,-1 0-33,1 1-33,0 1 66,0-1-66,3 6 22,-1-5 39,3 4-12,-3-5-16,1 0 34,0-1-17,1-1 78,5 0 0,-4-3-28,4 1 62,-5-4 39,0 0 11,0-2 51,-2 0 61,3-7-151,-3 2 17,1-3 0,-3 2 0,-2-1-57,0-1-21,0-1-1,-2 0-16,0-1-1,-1-1-100,0 0 39,0-2 17,-2 0-34,-1-1 34,-2 0-17,-1-1-17,-1 1 96,-4-6-79,2 6-23,-4-3 6,4 9-123,0 1 62,1 2 0,0 2-46,2 2-111,1 2-67,0 0-129,2 1-90,1 0-106,0 1-96,1 2-56,1 2-61,0 2-45,0-1-146,0 2-178,1 0-752,1 1 1961,2 1 0,-2-6 0,1 1 0</inkml:trace>
  <inkml:trace contextRef="#ctx0" brushRef="#br0" timeOffset="61531">22974 4148 13149,'-17'18'695,"3"-3"-510,17-12 16,-1-1 1,2 1-6,0-1-11,1 1-34,2-2-11,2 0-39,0 0 39,3-1-68,1 0-16,1-1 17,2-1-62,0 0 46,0-1-1,1 0 6,-2 0-3438,-1 0 3427,-1 1-51,-2 1 0,-1 0 11,-2 0-22,-2 1 11,-2 0-34,-1 0 3426,-2 0-3375,0 2 28,-1 0 56,-1 3-40,0 0 18,-2 3 5,-1 0-23,-1 1-10,-1 0 27,0 1-28,0 0-5,0 1 22,0 0-5,-2 0 5,2 1-11,-2 0 11,2-1-27,0 0-7,0 0-33,1-1 39,0-2-39,2 0 17,0-2 17,2-1-34,0-1 39,1-2-291,0 0-241,1-7-174,0 3-201,1-6-190,0 4-107,2-1-129,-1 1-313,2-1 1607,1-2 0,-2 4 0,-1-1 0</inkml:trace>
  <inkml:trace contextRef="#ctx0" brushRef="#br0" timeOffset="62068">23382 4027 7822,'0'-4'1053,"1"2"4022,-1 2-4408,-1-6-443,1 4-45,0-3-78,0 5 207,0 0-67,0 4 397,0 6-363,0 1-29,0 4 208,1 3-258,-1-2-34,2 4-3414,-1-5 3353,0 1 17,1-2-18,1 1-60,0-1 38,1 0 45,0-1-28,2 0 29,0-1 16,0-1-12,1 0 2,-1-2 88,1 0-134,-1-2 3398,0 0-3376,0 0-61,0-1 62,-1 0 5,-1-1-51,0-1-38,0 0 44,-2-1-17,0-1 17,0-1-67,-1 1 51,1-1-29,-2 0 141,1 0-443,0 0-7075,0 1 6302,-2-6 11,0 3-111,-1-4-192,1 3-867,0-1 2212,0 1 0,0 1 0,1 1 0</inkml:trace>
  <inkml:trace contextRef="#ctx0" brushRef="#br0" timeOffset="72316">13373 5904 7033,'9'0'689,"-2"0"-465,-7 0 190,0 0-4234,64-12 3943,-40 7-56,13-1 1,-1-1 943,-19 4-838,0 0 12,0 0 0,-2 0 0,0 1-23,-1-1 6,-1 1-11,-1 1-17,-2-1 3510,1 1-3550,-4 1-16,2-1-16,-6 1-7,0 0-27,-1 0 11,0 0-79,-1 0-50,0-1-280,3 0 17,0 0-191,3 0-353,0 0-1080,1 1 1971,-1-1 0,-2 1 0,-2 0 0</inkml:trace>
  <inkml:trace contextRef="#ctx0" brushRef="#br0" timeOffset="73088">15094 5795 7783,'-7'1'594,"2"-1"1120,5 0-1585,-20 2-6,15-2 0,-15 2 17,21-1 6,2-1-12,1 1-10,2-1-1,3 0-28,1 0-17,4 0-16,2-1-28,3 0-6,3-2 11,13-1-17,-7 1 1,10-2-670,-11 2 659,2 0 27,0 0-305,0-1 311,2 0 5,-2 0 1,1-1 22,-2 1 16,-1 1 130,8-1-73,-9 2 162,11-2-135,-18 3-16,3-1-22,-11 2-12,-1-1 653,-2 1-653,-3-1 315,-1 1-320,-1 0 33,-1 0 219,-1 0-667,-5-1-67,2 1-627,-4-1 312,3 1-189,1-1-201,0 0-478,0 1 1547,0 0 0,0 0 0,1 0 0</inkml:trace>
  <inkml:trace contextRef="#ctx0" brushRef="#br0" timeOffset="75054">20433 5773 7867,'8'0'179,"-2"1"12,-6-1 879,0 0-952,27-6 5,-17 3-11,20-3 6,-24 5-18,0 1 7,0 0-12,-1 0 39,2 0 12,1 0-6,1 1 17,2 1 106,11 1-162,-4 0 28,11 0-79,-6-1-22,3 0-6,1 0-33,1 0 39,2 0-5,2-1-525,2 0 514,1 0 10,2 0-5,2-1-6,2 1 11,2-1 18,1 1-7,0 1 23,1-2-1259,-1 2 1243,1-1 4,0 0-10,0 0 0,1 2-12,-1 0 6,-1 2-11,0-1-45,0 2 33,-2-1 1,0 1-6,-1 0 17,-1-1-347,-3 1 336,-1-1 5,-3 0 6,1-2-11,-3 1 16,0-1-33,-1 0 56,-1-1-45,-1 1 11,0-3 17,-2 2-11,0-2 33,-1 1-11,-3-1 23,-2 0-40,-2 0 29,-3 0-2362,-2 0 2374,-3 0 868,-2 0-858,-2 0 305,-2 0-299,-2 0 262,0 0-346,-7-3 3397,2 2-3364,-3-1-28,1 1 0,1 0 0,0 1 17,1 0-34,-1-1 17,0 1-11,1 0-17,0 0 16,0 0-4,0 0-1,-1 0 0,1 0-5,-2 0 22,2 0-6,-3 0-16,1 0-6,0-1-6,-1 1-22,-1 0 28,-1 0-28,-1 0 17,-1 0 0,-1 0 16,0 0 1,0 0 22,0 0 17,0 0-17,1 0 0,1 0-28,0 0 16,1 0-38,0 0 44,0 0-5,1 0 0,1 0 17,1 0-29,1 0-44,1 0-23,1 0-95,2 0 135,6 0 33,2 0-28,7 0 0,2-1-22,5 0 0,4-2-23,4-1-5,2 0 11,3-1 0,1-1 17,2 0-441,-1 0 468,0 0 29,-1-1 39,9-1-22,-14 2 5,7-2-3253,-17 4 3253,-2 0 0,-4 2-22,-2-1-6,-2 2-28,-3 0 247,-2 0-426,-2 1 3252,-1-1-3566,-1 0-2195,-1 0 2733,0 0 0,-1-1 0</inkml:trace>
  <inkml:trace contextRef="#ctx0" brushRef="#br0" timeOffset="83001">19126 6651 7481,'1'-8'666,"1"2"-419,-2 6 2352,0 0-2364,-10-10-17,6 7-22,-8-7-5,8 10-29,1 0-11,-1 0-10,-1 0-1,0 2 112,-3 5-123,1 2-6,-2 3-45,3 0-22,-1 1 12,1 1-35,0 2 6,2 0 1,0 1-40,1 0 5,0 1-5,1-1 23,1 0-18,0-1 23,1 8-28,1-8 17,0 5-17,2-9-17,4 3 45,0-5-17,4 2-11,-2-6-22,7 0 33,-3-3 0,6 0 6,-5-3 50,0 0-44,1-1 16,-2-1-5,2-2 106,10-7-34,-5-2-61,3-2-6,-9 2 28,-6 3-16,-2-1-7,-1 0 12,0-1-11,-3 1-28,0-1 28,-2-6-56,0 3 50,-2-4 11,-4-1-16,0 4 5,-2-3-17,1 6 18,-1 2 32,-5-4-44,3 6-5,-4-3-1,4 6 6,0 2 11,0 0-16,-1 2-1,-5 2 6,5-1-17,-4 3-22,4 0 45,0 2-45,1 1 11,0 0-12,0-1 1,2 1-17,1-2 28,1 2-22,2-2-1,0 1 23,2-1-28,0 0 28,1 1-39,1-1 17,-1 3-40,1-2-11,0 1-27,1 0-63,0-1-313,3 2 112,-1-3-89,2 2-79,0-3-886,2 1 511,0-1-298,2 0 357,-1 0 0,-4-2 0,0 1 0</inkml:trace>
  <inkml:trace contextRef="#ctx0" brushRef="#br0" timeOffset="86963">18305 6214 6826,'4'-7'672,"-1"2"-465,-3 5 1250,0 0-1357,4-6 40,-2 5 17,2-4 17,-3 9 22,0 2 0,0 2 297,2 19-387,-1-8-33,1 16-23,-2-14-11,1 1-16,0 0-12,0 0-11,0-1 0,1-3 0,1-1 0,0-3 0,0-3 0,-1-2 11,1-2 45,1-4-17,-1-1-11,2-4-11,0-3-6,-1-4 1,2-2-12,0-3-6,0-1-11,1 0-5,-1 0 11,1 0 5,-1 1-5,0-1 0,0 1 11,-2 0 0,0 1 0,0 0 5,-1 2 6,0 1-5,-2 2 16,1 2 12,-1 1-73,-1 2 16,0 2 23,0 1 23,0 3-6,1 2-12,0 4 12,0 1-11,0 1-1,0 2-5,0 0 0,1 1 0,0 1 0,1 0 6,0 0-12,0 0 6,1 0 6,0-3-1,1-1 18,2 2-6,-1-6-12,1 1 46,-2-6-1,0-1 17,0-2 12,0-3-23,0-2 0,0-3 16,0-3-10,0 0 0,-1-3-6,-1 0-6,-1-1-5,-1 0-23,-2-1 1,1 0-29,-1 0-28,0-1 18,0-1-24,-1 0 1,0 0-6,-2 0-27,1 1-7,0 2-66,-1-5 49,1 7-32,-1-2-91,2 8-94,1 2-40,-1 4-1009,1 0 612,3 6-672,-1 1 1422,2 2 0,-2-3 0,0-1 0</inkml:trace>
  <inkml:trace contextRef="#ctx0" brushRef="#br0" timeOffset="87399">18644 6323 5874,'-6'3'375,"2"-1"1730,4-2-1920,-7 0-11,6 0-6,-6 0 1,7 0 475,0 0-544,3 0-4,0 0-12,3 0-17,0 0-11,1-2 0,1 1-28,2-2-6,0 0-11,2 0-16,0 0-6,0-1-17,0 1-6,-1-1-22,-1 1-11,-1 1-45,-1 0-67,0 1-465,0 0 72,-2 0-313,2 1 885,-5 0 0,0 0 0,-2 0 0</inkml:trace>
  <inkml:trace contextRef="#ctx0" brushRef="#br0" timeOffset="87696">18764 6193 7235,'-5'-3'464,"2"1"768,3 2-1141,44 28-2147,-29-17 2092,10 6 1,-2 0 36,-14-8-12,-1 0 662,-1 1-662,-1 0 331,-2 0-336,0-1-5,-2 0 5,-1-1 1142,-1-1-1108,0-1 5,-1-1-11,-1-1-28,-2 0-28,-1-1-28,0 0-22,-2 0-29,0-1-21,0 1-29,0-1-34,-1 1-16,1-2-73,0 1-85,1-1-189,2 0-213,2-1 711,0 0 0,2 0 0</inkml:trace>
  <inkml:trace contextRef="#ctx0" brushRef="#br0" timeOffset="88126">19155 6132 7934,'3'-8'672,"-2"2"-380,-1 6 1332,0 0-1472,-11 54-402,8-33 303,-4 10 0,2 0 20,5-16-17,0 0 0,1 0 65,2-2-98,0 0-6,2-1-6,-1-1 6,2-2 11,1-1-12,1-2 18,1-2-3096,0-1 3107,1-2 0,2-1-1,-1-2 7,2-1 5,-1-4 5,0-1 18,0-2-23,-2 0 5,0-2-5,-2 0-5,-2 0 10,-1-1 1,-2 0 3448,-1-7-3477,-2 4 29,-3-6-11,-4 0-12,-6 1 0,-8-4-22,3 8-6,-2 4 17,1 3-39,4 5-34,-7-2-11,10 5-45,-2 0-56,6 3-28,2 2-67,2 0-33,0 2-79,3 0-3471,0 1 3247,1 0-257,0 0-500,3 1 778,0-1 0,0-2 0,-1-1 0</inkml:trace>
  <inkml:trace contextRef="#ctx0" brushRef="#br0" timeOffset="89145">20656 6155 7677,'2'-2'487,"0"0"1328,-2 2-1703,2 16-33,-2-6-23,2 15-12,-1-11-16,-1 2-3403,1 0 3392,-1 0-369,1 1 363,0-1-95,1 7 90,0-6 5,1 3-11,1-9 3193,0-1-3103,2-1 660,10-6-722,-4-2 142,6-7-153,-8-3-11,-1-2 5,1-1-6,1-1-5,-1 0 0,1-1 0,3-5 0,-4 4-3392,5-10 3392,-7 12 0,1-3 12,-3 6-7,-2-1-5,1 2-11,1-1 5,-1 2 3398,1 1-3408,0 3 4,-2 2 1,0 1 11,-1 1 39,0 4 6,0 3-17,-1 3-17,1 3-5,-2-3-6,1 2-6,0 6 1,1-5 5,1 5 0,-1-8 0,0 1 5,1-1 1,1-2 16,0 0-5,1-3 11,0-1 17,0-2 78,4-1-67,-2-3 45,6-3-51,-5-2 1,2-3-6,-3 1 5,-1-1 12,0-1 16,-1 0 6,-2 0 50,-1-5-94,-2 3-12,0-3-28,-3 4-23,0-1-10,-3 1-18,-2-1-10,1 1-1,-2 0-28,1 1 1,0-1-23,2 3-67,-1-1-68,2 2-66,1 2-130,0 0-167,2 2-192,0 1-435,1 2 1237,0 0 0,0 1 0</inkml:trace>
  <inkml:trace contextRef="#ctx0" brushRef="#br0" timeOffset="90072">21189 6227 9626,'44'-23'51,"-5"4"-57,-24 14-5,0 0-17,-1 1-34,0 1-33,-3 1-17,-1 1-22,-3 1-12,-1 0-34,-2 1-61,-2 2-145,-2 1-219,0 2-386,-1 1 991,-2 0 0,1-2 0,0-2 0</inkml:trace>
  <inkml:trace contextRef="#ctx0" brushRef="#br0" timeOffset="90266">21180 6354 10102,'47'-9'56,"-7"2"-78,-27 3-23,-1 1-16,-1-1-18,-1 2-33,-2-1-45,0 1-27,0 0-119,-2 1-224,0-1-559,1 0 1086,-3 0 0,0 2 0,-3-1 0</inkml:trace>
  <inkml:trace contextRef="#ctx0" brushRef="#br0" timeOffset="91431">21571 6153 7901,'4'-4'319,"-1"1"-45,-3 3-274,-15 11 0,12-8 0,-12 9 6,15-11 0,0 1 5,-1-1 3366,1 0-3388,0-4 28,0 2-17,0-3 0,0 3 50,0 1-27,0-3 66,0 1-83,0-1 16,0 2 79,0 0-67,0-1 22,0-1 62,1 1-73,0-1 11,0 1 0,0 0-23,-1 0 186,2-1-163,-2 1 537,1 0-548,-1 9-34,0-1 62,0 8-6,0-3-5,0 1-17,0 2-12,0 0-10,0 0-6,0 0 27,-1 1-32,1 0-1,-1 0 62,1 6-40,0-4-3358,1 10 3325,0-10 34,0 2 5,2-6-16,0 0 27,2-2-28,-1 0 40,1-2 3442,2 3-3403,0-1-40,0-2-61,-1-2-39,-3-4-34,-1-1-50,0-1-50,-1 0-376,1-1 179,-1 0-89,0-1-158,1-2-211,-1 0-2012,1-4 2840,1 2 0,-1-1 0,0 4 0</inkml:trace>
  <inkml:trace contextRef="#ctx0" brushRef="#br0" timeOffset="92398">23277 5973 7733,'8'0'638,"-2"0"-414,-6 0 1552,0 0-1608,1 15-17,-2-5 40,-1 21-130,-1-13-16,-1 6-34,0-6 12,1-1-12,0 0-5,0-1 22,2-1-34,0-1 12,0 2 16,1-6 12,1 1-1,1-7 12,1-1-23,0-2 18,1 0-12,0-3-6,2-2 17,0-2-50,2-3-11,0 0-12,0-1-33,0-1 16,0 1 7,-1 0-7,1 0 23,-1 1 6,0 1-1,0 0-10,1 1 10,-1 0-77,4-2 55,-3 4 6,2-1-17,-5 5 11,0 0-6,0 1-21,1 5 38,-2-2 17,1 6-22,-2-2 11,-2 2 6,1 1-1,-1 0 6,-1 2-5,1 0 11,-1 0-28,1 0 33,0 1 0,0-1 6,1 0 28,1-1-28,2-1 17,-1-1 0,2-2 17,0 0 5,1-2 6,1-2 145,8-2-140,-6-3 1,7-2-23,-8-2 17,-1-1-1,0-1-10,-1 0 33,1-7-5,-1-2 16,-1-1-55,-2 0-1,-3 5-16,0-1-29,-1 0 6,0-2-5,0 0-17,0 0-6,-1 0 0,-1 1-28,0 0-218,1-1 39,1 4-117,0 0-130,0 6-146,1 1-206,0 1 851,3 2 0,-2 0 0,0 1 0</inkml:trace>
  <inkml:trace contextRef="#ctx0" brushRef="#br0" timeOffset="92655">23716 6039 3925,'6'5'644,"-2"-2"1609,-4-3-1648,0 0-572,47-5-10,-26 3 176,9-2 0,-1 1-194,-7 0 546,7-1-590,-6 1-191,13-2 28,-17 3-72,5 0-40,-11 1 1392,-1 0-1498,-3 1-84,-2-1-229,-2-1 839,-3 2 0,0-1 0,-2 1 0</inkml:trace>
  <inkml:trace contextRef="#ctx0" brushRef="#br0" timeOffset="92964">23930 5906 7386,'-6'-3'1176,"1"1"1372,5 2-2363,27 22-22,-16-13-12,21 18 6,-22-18 106,3 6-174,-2-2-10,3 3 28,0 1-29,-4-4 6,2 5 23,-5-7-1,-1-1 6,-1 0-11,0-1 72,0 3-89,-3-4 0,0 2 6,-2-5-6,0 0 0,-1-1-28,-2-1-45,-3 1-89,-1-2-17,-2 2-45,2-2-12,-2-1-49,2 0-62,0 0-40,1-1-129,0 0-167,1 0-151,1 0-141,1 0-196,0 0 568,2 0 0,0 0 1</inkml:trace>
  <inkml:trace contextRef="#ctx0" brushRef="#br0" timeOffset="93617">24398 5946 7319,'8'-6'901,"-1"2"-548,-7 4 2033,0 0-2195,-5 1-63,3 4-32,-4 4-24,3 4-16,1 1-3408,-1 1 3391,0 2-11,-1 0 5,-2 10-27,1-8-6,-3 7-11,1-9 11,0-1-17,-2-1 11,1 0 6,0-2 17,-1-2-11,2-2 5,-1-3 17,2-2-28,-1-3 17,1 0 3375,1-2-3409,0-2-5,1-2-12,1-2-39,1-7-33,4-8 89,2 4 6,2-5-6,-1 11 6,1 0 11,0 0 0,0 2 5,0 0 1,0 1-17,-1 2-6,1 2 11,-1 0 1,2 3 16,-1 1-5,0 0 5,-1 2 0,-1 1 17,1 1-6,-1 2 6,0 2-5,0-1 10,0 2 35,1 4-35,-1-2-309,1 4 327,-1-4-35,1-1 7,-1 1 5,1-1-11,0 1 55,4 4-4,-1-4-1,3 1 162,2-5-93,-3-3 285,5-1-303,-5-2-12,0-1-5,0-2 50,1-3-33,-2-1-6,0-1-12,-2-1 124,0-4-95,-3 1 0,-1-3-73,-2 4 17,-1 0-23,-1-2-27,-3 0-1,0-1-44,-4 1-40,-10-13-44,-1 6 27,-3-6-5,4 12-22,4 4-34,1 3-11,-1 0-62,0 2-22,-1 1-29,0 2-61,-1 0-84,-1 2-940,-6 4 184,6 0 1165,-6 5 0,14-5 0,1 0 0</inkml:trace>
  <inkml:trace contextRef="#ctx0" brushRef="#br0" timeOffset="95196">21352 6817 8758,'-2'-12'218,"-1"3"-144,2 10-2,-1 1 7,-1 2-6,1 3-1,-1 0-10,-1 2-12,1 0-16,-1 1-12,1 0 1,0 1-12,0-1-5,-1 1 5,1 0 0,-1 0-11,0 0 6,0 0-12,0-1 12,0-1-6,1 0 0,-1 1-6,2-4 0,-1 1 1,2-5 162,1-1-107,4-1-5,0-1-12,4-1-5,-1-2-11,2 0 0,2-1 0,0 0-6,2-1 0,0 1-5,0 0-1,1 0 7,0 0-7,0 1 1,0-1 5,0 1-5,0 1-1,1-1-5,0 1-11,-2 0-11,1 0-23,-3 0-22,-1 1-23,-1 1-5,-3-1-6,-1 1-28,-2-1-50,-2 1-886,0 1 455,-4-1-448,0-1 1058,-2 0 0,3 1 0,0 1 0</inkml:trace>
  <inkml:trace contextRef="#ctx0" brushRef="#br0" timeOffset="95476">21483 6778 10063,'-3'41'695,"0"-5"-516,4-18 0,-1 1-39,1 2-17,-1 0-11,0-1-5,0 2-29,0-2-16,1 0-18,0 0-16,1-2-11,0-1 0,0-1-28,0-2-6,0 0 6,1-3-56,0 0-17,0-3-34,-1 0-33,0-3-40,0-2-55,-1-1-1423,-1-1 532,2-4 1137,0-2 0,0 0 0,0 2 0</inkml:trace>
  <inkml:trace contextRef="#ctx0" brushRef="#br0" timeOffset="95946">21721 6736 6490,'2'-3'907,"0"0"981,-2 3-1776,-14 2 5,7 0-21,-10 3-12,11 0-6,0 2-16,2 0-18,-1 0-10,1 0-17,1 0 0,2 1-6,0-1-6,1 1-5,0 0 6,1 0-12,1 1 12,2-1-6,2 0 11,0-1 0,1 1 6,0-1 0,1 0 11,1-1 0,0 1 17,0-1 0,-1 0 5,0 1 6,-1-2 0,0 1 11,-1-1-22,0 0 45,-1 2-29,-3-2 12,1 2 0,-3-2-28,-1 0-34,-2 0-22,-1 0-45,-3 1-34,-1 0-50,-3 0-39,1 0-79,-3-1-123,0-1-218,1 0-426,0-2-1148,2-1 2173,2 0 0,4-1 0,2 0 0</inkml:trace>
  <inkml:trace contextRef="#ctx0" brushRef="#br0" timeOffset="96215">21648 6737 8550,'-3'-10'561,"1"2"-331,2 8 996,0 0-2217,52-18 1025,-31 10-29,11-3 1,-1 0-17,-12 4 10,0 1-49,0 0-17,-3 0-17,-1 2-68,-3 0-32,-1 1 724,-4 1-1291,0 0-461,-4 2 1212,-2-1 0,-2 1 0</inkml:trace>
  <inkml:trace contextRef="#ctx0" brushRef="#br0" timeOffset="96680">20933 6987 8136,'7'-3'734,"-2"0"-482,-5 3 684,0 0-914,30-10-11,-17 6-22,24-9-17,-23 10-39,2 0-51,0-1-67,1 1-95,0 0-185,0 0-342,0 0-1354,-2 2 1313,-3-1 0,-5 1 0,-3 1 0</inkml:trace>
  <inkml:trace contextRef="#ctx0" brushRef="#br0" timeOffset="97839">23757 6686 7621,'1'-3'739,"0"0"875,-1 3-1486,-35-7 29,22 7 118,-32-1-163,34 8 5,-8 9-66,9-5-23,-2 5-23,4-4-16,0 6-11,3-3 5,-1 4-11,4-6-11,1-1 5,1-2 23,1 0 28,3-2-1,2-2 1,2-1-6,0-2-16,8-1 5,-4-1-11,11-5 11,-10 0 0,6-4 5,-7 1 23,-1-1-17,-1-1 12,-1 1-12,0-3 11,-1 2-5,-1-2 6,-1 2-7,0-1 18,-2 1-12,0 0 1,-1 2 10,-1 1-27,0 1 33,-1 2-16,-1 1-63,1 1 80,-2 7-7,-1 0-10,0 6 5,-1-1-6,0 1 12,0 2 5,0 1-6,-1 1 1,0 1-17,0 2-6,0 8-28,0-5 12,0 6-23,2-8-6,1-1-5,0-1-34,1 0-50,0-2-17,0-2-90,1 0-100,0-4-180,1-1-347,-1-4-616,0-2 1473,0-1 0,-1-2 0,0 0 0</inkml:trace>
  <inkml:trace contextRef="#ctx0" brushRef="#br0" timeOffset="98200">23958 6716 10746,'-5'37'58,"-1"0"0,0-3 0,3-7-19,2-12-5682,1-2 5654,0 1 1409,1-3-1409,1 0-1386,2-2 1453,2-1 118,5-1-95,-2-4 17,4 0 2279,-3-3-2252,0-2 12,1-1-6,-1-4 35,2-1 183,2-6-195,-4 3 3520,5-11-3593,-10 9 0,1-6-34,-4 4-33,-2-1-34,-1 0 0,-2-1-34,-2 1-11,-3 1-83,-7-4 32,1 7-44,-6-2-16,5 7-18,-2 1-44,0 3-69,1 1-105,0 1-173,1 1-253,0 2-408,0 2-1524,2 1 2750,1 0 0,6-2 0,3-1 0</inkml:trace>
  <inkml:trace contextRef="#ctx0" brushRef="#br0" timeOffset="98559">23187 6993 10220,'36'-11'86,"-1"-1"0,-5 3 0,-3 1-131,-2 2-67,-8 3-95,0 1-533,5 0-873,-2 1 550,-2 0 0,-8 1 0,-7 0 0</inkml:trace>
  <inkml:trace contextRef="#ctx0" brushRef="#br0" timeOffset="99693">19235 7653 8954,'-16'25'140,"1"1"0,-9 11-106,23-9 0,2-11-6,0-1-6,2 0 0,1 1 1,3-1-6,0-1 5,2-3 0,1-1 12,3-2-12,-1-1-10,2-3-7,1-1 1,1-2 11,0-1-6,1-2 11,0-2 34,12-13-33,-10 4 16,7-10 0,-15 9-5,-1-2 10,-2 1 7,-2 0-12,-2 0 0,-2 0-11,-1 1 11,-2-1-16,-2 0-6,-3 1-17,-2 0-17,-2-1 6,-2 1 5,-1 0 0,-2 0 18,-2 1-12,0 2 11,-1 0 0,0 2 0,0 3-5,0 2-6,1 1 0,2 5-17,1 2-17,2 4-5,1 3-17,3 2-17,2 1-33,2 2-56,2 1-79,1 2-146,4 0-308,1 1-153,4 2 0,-3-11 0,0-1 0</inkml:trace>
  <inkml:trace contextRef="#ctx0" brushRef="#br0" timeOffset="100263">20562 7721 7632,'-5'4'437,"1"-1"1059,4-3-1468,41-8-448,-21 2 404,34-7-40,-32 4-84,1 1-84,-2 1-175,-2 1-379,-1 1 778,1 1 0,-9 1 0,-2 2 0</inkml:trace>
  <inkml:trace contextRef="#ctx0" brushRef="#br0" timeOffset="100580">21031 7503 7990,'-3'38'33,"0"-1"1,1-3 0,0-6-6,1-15 0,1-1-17,0 0 748,1-1-726,2-1 266,1-2-254,4-2 11,1-1-12,1-2 117,2-1-144,0-2-23,2-1-16,1-3-18,1-1-21,-1-2-3036,2-1 2946,-2 0-45,0-1-342,2-4 196,-5 3-83,1-3-118,-7 4 543,-1-4 0,-2 7 0,-1-2 0</inkml:trace>
  <inkml:trace contextRef="#ctx0" brushRef="#br0" timeOffset="100774">21183 7484 6512,'-4'-2'907,"0"1"1737,4 1-2448,5 62-39,-1-38-909,0 14 1,0-2 863,1-16-572,-1 1 477,0 0-370,0-1 286,0-1-146,-1 10 39,0-9-61,-1 7-62,-2-10-55,0-1-97,0-2-251,-1-2 233,1-2 0,-1-4 0,0-2 0</inkml:trace>
  <inkml:trace contextRef="#ctx0" brushRef="#br0" timeOffset="101105">21532 7471 9425,'-26'32'112,"-1"-1"0,4-7 0,6-2-112,12 10-11,4-15-1,1-1 1,1-1 0,2-1 5,1-1 12,1 0 22,4 4 0,-1-3-17,2 3 40,4 1-46,-7-7-5,5 6 0,-8-10-17,-2-1-22,-1 1-73,-2-1-101,-1-1-223,-2-1-2617,-6 0 2205,3-2 0,0 1 0,5-3 0</inkml:trace>
  <inkml:trace contextRef="#ctx0" brushRef="#br0" timeOffset="101324">21384 7577 8657,'1'-9'510,"0"3"-258,-1 6 364,0 0-593,51-10-23,-29 5-9,10-1 1,-1-1-43,-9 0-16,2-1-230,14-5 29,-7 2-934,11-3-30,-12 4 1232,-3 2 0,-11 3 0,-7 1 0</inkml:trace>
  <inkml:trace contextRef="#ctx0" brushRef="#br0" timeOffset="102038">22959 7355 7867,'7'0'935,"-1"0"-637,-6 0 1774,0 0-1949,-37 17-22,24-8 11,-34 19-101,36-15-11,-3 6-5,7-5-29,0-1-5,2 1-6,2-2-28,1 1-16,1-2 21,2 0 12,2-2 17,2-2 22,4-1-16,7-3 16,-3-1 11,6-2-16,-5-3 16,0-2 12,0-2 5,-1-2 28,3-5-22,-4 2 0,0-4 50,-3-1-33,-4 5 5,0-4 6,-3 7 5,0 1 23,-2 1 5,0 1 29,0 2-96,0 2-28,0 0 56,-1 7-16,-1 1 66,0 12-44,0-4 6,-1 8 5,0-6-23,0 4 18,0 1 38,-3 13-50,2-7-526,-1 8 504,3-11-45,0 0-22,1-1-29,1-2-44,0 0-17,1-2-700,4 7 263,-2-10-274,4 3-510,-3-14 1361,0-2 0,-2-2 0,0-1 0</inkml:trace>
  <inkml:trace contextRef="#ctx0" brushRef="#br0" timeOffset="102390">23219 7469 6737,'1'39'58,"0"0"0,0-3 0,1-7 1865,1-16-1895,1-2 751,1 0-746,2-2 409,1-2-369,1-1 1375,0-1-1314,2-2 23,1-1 33,-1-2 24,0-2 15,-1-2 35,0-4-1,0 0-45,0-2 34,-1-2-50,-1 0-40,-1-1-11,-2-2-5,-1-1-23,-1 0-22,-2-2-17,-2 0-84,-2-2-50,-3 0 38,-4 0-21,-3 2-6,-3 2-1,-3 3-83,-3 2-90,-2 4 12,-1 2-566,-14 5 156,10 2-325,-10 4-329,14 2-741,0 3 2006,-3 2 0,12-5 0,2-1 0</inkml:trace>
  <inkml:trace contextRef="#ctx0" brushRef="#br0" timeOffset="103074">22612 7648 7335,'-8'0'454,"1"0"-292,7 0 505,0 0-516,-27 11 34,20-7 56,-21 7 39,28-10 353,0-1-336,4 2-62,1-1-78,4 1-40,0 0-55,4-2-40,1 1 1,2-1-46,1 0-27,2 0-12,1 0-27,1-1-85,1 0-33,0-2-112,-2 0-112,-1 0-141,-2 1-330,-4 0-1299,-3 1 2201,-3 0 0,-3 0 0,-3 1 0</inkml:trace>
  <inkml:trace contextRef="#ctx0" brushRef="#br0" timeOffset="104117">19102 8525 8763,'-6'1'679,"2"-1"-523,12 0 7,0 0 145,10-1-146,-3 0-11,6 0-16,-1-1-6,2 1-12,3-1-10,3-1-23,3 1-12,4-1 57,20 0-1602,-9-1 1498,-16 2 0,1 0 14,16 0 6,3-2 0,3 1-26,-25 0 1,1 1-9,0 0 0,2-1 0,0 0 1,1 0-7,1 0 1,0 0-6,0 0 0,2-1-1441,16 0 0,2-1 1444,-12 2 0,-1-1 2,14 0 1,0-1-611,-15 3 0,-2 0 613,1-1 1,1 1-769,-2-1 1,2 1 790,16 0 0,0-1-9,-12 0 1,0 1-1,13-1 1,0 0 10,-14 1 1,-2-1-4,-1 1 1,4-2 10,-3 1 0,3-1 1,-2 1 44,7-2 0,1 0-75,-6 0 0,1 0 0,-2 0 0,5-1 1,-2-1-151,2 0 1,0 0 143,1-1 1,-1 1 380,1-2 0,-1 0-395,0 1 1,0-1-3,0 0 0,-1 0 8,-1 0 0,-1 0 0,0 0 1,0 1-7,-2 0 1,0 1-128,-1-1 0,-1 1 130,-1 1 1,0 0 5,-2 1 0,-1-1 2,-1 1 1,-1 0 295,-1 1 0,-1 0-304,-1 0 1,-1 1 728,-1 0 0,-1 0-745,27-3 602,-3 1-580,-4 0 0,-2 1 6,-6 0 1649,-3 1-1655,-5 1 168,-4 0-168,-4 1 0,-4 0 107,-5 1-112,-2 0 476,-5 0-539,-3 0 35,-3 0-1104,-1 1 2510,-8 0-1770,3-1-623,-13 1 1020,1-1 0,5 0 0,0 1 0</inkml:trace>
  <inkml:trace contextRef="#ctx0" brushRef="#br0" timeOffset="105536">18918 8751 7502,'-14'38'152,"1"-4"-118,7-15 668,-1 1-697,-1 1-5,-2 2-11,-5 10 11,3-8-36,-5 6 47,6-12 6,0-1 0,1-3-12,2-2 190,1-4-200,1 0 367,3-4-384,0-1 16,2-3 28,1 0 229,2-5-240,2-2-5,3-4-6,2-1 6,3 0-6,1-2-6,1 0 6,3 0 0,0 0 0,2 2 6,0 0 5,0 1-11,1 1 5,-1 0-5,0 1 6,0 0 0,0 2-1,-3 0 1,0 1 11,2-1 5,-5 2-5,0 1 11,-8 2 11,-3 1 196,-2 0-207,-2 3 0,-1 0-11,-3 3 0,0 0 0,0 2-1,0 0 18,0 2-17,0 1-6,0 3 6,0 1-12,0 1-5,0 3 12,0-1-7,-1 2-5,1-1 11,-1 2 1,1-1 4,-2 1 7,0 0-6,-1 0-1,0-1 7,-5 8-18,2-6 1,-4 6 0,5-9-1,0-3 12,0 0 0,0-2 5,1-3-5,0-2 0,1-2 5,1-4 12,1 0-1,1-3 18,-1-4-40,4-5-11,1-2-11,4-3 5,0 3 1,4 1 5,0 1 5,2 1 12,2 1-17,0 2 6,1 0 5,1 1 6,1 1-17,0 1 16,1 1-16,1 1 6,-1 0 5,1 0 0,0 1-11,0 0 0,0 2 6,-1 1-6,1-1 0,-1 1-6,-1 0-5,0 0-17,-2 0-11,1 1-11,-2 0-62,-1 0-28,0-1-101,1 0-73,0-1-146,-1 0-369,1-2 829,0 0 0,-5-1 0,0 0 0</inkml:trace>
  <inkml:trace contextRef="#ctx0" brushRef="#br0" timeOffset="105984">19497 8902 8108,'-4'-3'202,"0"0"784,4 3-936,-8 60-5682,8-37 5646,-4 13 0,2-2-3,6-17 1398,1-1-1403,1-1 5,0-2 11,2-1 1,1-2 937,6 0-910,-3-5 23,5 0 0,-5-4 3403,1-4-3403,0-1 0,-1-4-6,1-1 17,-1-3 17,0 0-1,-2-1-3368,-1-1 3380,-1-1 0,-1-1-12,-1 1-16,-1-1-11,-2 0-11,-1-1 5,-1 0-2302,-1 0 2269,0 0-343,-3 2 337,0 0-6,-3 1 0,-1 0 2102,-1 1-2113,-2 2 6,1 2-28,-7 1 3148,4 3-3137,-4 1-12,5 4-27,0 1-28,-1 2 614,-3 8-682,4 0-55,-3 5-68,6-2-128,2 0-157,1-1 543,2 7 0,0-11 0,3 3 0</inkml:trace>
  <inkml:trace contextRef="#ctx0" brushRef="#br0" timeOffset="106700">20868 8889 8539,'-5'1'488,"1"0"251,4-1-683,45-22-5,-25 13-40,8-5 0,0 1 12,-8 5-23,-1-1-28,0 2-23,0-1-44,-3 1-56,-2 1-90,-1 2-118,-1-1-257,-3 2-694,0 1 462,-2 1 0,-3 0 0,-2 1 0</inkml:trace>
  <inkml:trace contextRef="#ctx0" brushRef="#br0" timeOffset="107271">21396 8477 7475,'1'-5'521,"0"1"1070,-1 4-1333,-36 15-152,23-5-16,-28 14-34,33-10-23,2 1-21,0 1-7,1 0-16,1 1-6,2-2 0,0-1-16,1-1-6,1 3 50,5-5-3375,0-1 3397,4-5 7,-1-4-12,2-2-17,1-2-6,1-1 7,0-3-1,1-2-17,-2 0 6,2-1 3375,-1 0-3386,-1-1 34,5-10-18,-8 9 12,5-7-6,-10 11 0,0 2 1,-2 1-7,1 1-10,-1 2-12,-1 0 129,1 18-90,-1-6 12,0 13 11,-1-9-1,0 2 63,-1 8-62,1-5-6,-1 7 6,1-8-12,1 1 6,0 0 1,0-1-12,1 0-34,3 3-39,1-6 0,1 2-27,-2-7-18,0-3-22,-1 0-56,-1-2-45,0-1-67,-1-1-1518,0-1 779,0-2 1019,0-2 0,0 0 0,-1 1 0</inkml:trace>
  <inkml:trace contextRef="#ctx0" brushRef="#br0" timeOffset="107792">21673 8536 5952,'-16'38'46,"0"0"1,1-2 0,4-7 1982,9-12-2007,1-1-11,0 1 817,1-2-816,0 1 429,1-2-430,2 4 1463,1-5-1463,2 1 0,0-7 17,1-1 0,0-2 28,1-1 0,1-2 6,1 0 5,0-3 0,-1-1 23,1-2 78,3-7-78,-4 1-6,2-4 5,-4 3-10,-2-1-1,0 0 0,-2-1-5,-1 0 0,-1 1-17,-1-2-16,-3-1-18,1 0-16,-5 0 11,1 0-23,-3 1 6,0 1-17,-3 1-16,-4-1 4,3 5-21,-4-1-18,8 6-72,-1 1-33,3 2-57,-1 0-67,3 1-67,0 0-1332,-2 2 530,3 0-1035,-1 2 2201,4-2 0,0-1 0,1 0 0</inkml:trace>
  <inkml:trace contextRef="#ctx0" brushRef="#br0" timeOffset="108421">22748 8529 8192,'-4'3'437,"0"0"1378,4-3-1619,50-16 174,-21 7-284,2-1 1,0 0 25,-5 1-45,-7 3-55,-2 1-29,0-1-34,-2 2-21,-2 0-40,-1 1-51,-2 1-72,-2 0-655,0 0 229,-4 1-208,1 0-452,-4 1 1321,1 0 0,-1 0 0</inkml:trace>
  <inkml:trace contextRef="#ctx0" brushRef="#br0" timeOffset="108731">23185 8255 7867,'0'-5'448,"0"2"1513,0 3-1799,-6 43 6,5-24-484,-5 35 445,6-35-11,0 0 11,0 1-23,0 1-5,0 0-40,0 1-16,0-2-11,1 1-12,2 6-39,0-8 17,2 5 75,0-9-143,3 2 7,-2-5-6,2 0-213,0-3 78,-3-4-61,2 0-84,-2-3 219,0-1-590,0 0-391,0-1 1109,0-1 0,-3 0 0,0 0 0</inkml:trace>
  <inkml:trace contextRef="#ctx0" brushRef="#br0" timeOffset="109505">23484 8217 10312,'-34'14'52,"0"0"0,4-3 1,7 1-47,16 8 153,4-4-271,2 12 79,2-10 21,1 8 24,3-16-1,2-1 6,1-1 78,8 1-73,-3-3 23,6 1-28,-5-5-1,1 1-16,0-1 6,1 1 84,5 1-79,-5 0 0,3 2 6,-8-1-17,-2 1 28,0 3 0,-3-1 28,-1 1-17,-4-3 6,-1 1 34,-3 3-51,-1-2 5,-4 2-10,-1-2-7,-1 0 18,-1 0-12,-1-1 6,-1 0 0,1-1-5,-1-1 16,1-1 95,-3-1-55,3-5-102,2-1 1,5-6 5,5-1 6,2-2-23,2-1 46,3-2-12,2-1-3387,1-2 3398,0-2-686,1 0 687,0 0 16,2-1 5,-1 1-22,1-2-113,0 1 125,0-1 2987,0 1-2999,2 1 0,-1 1-2343,0 2 2343,0 2-404,-1 2 432,0 3 152,-2 2-141,-1 3 23,-1 2 6,-1 2 3186,-1 0-3164,-1 3 647,-1 0-653,0 3 11,0 1 1,0 2-1,-1 1 96,0 6-118,0-1 5,-1 5-33,-2-5-11,0 2-22,-1 0 5,0 1 5,0 0-16,0 0 33,-1-1-27,1 0-23,-1 0 22,0 0 1,1 0-23,0-1 11,0-1-6,2-1-5,0-3-5,3 0 22,1-2-29,5-1 102,-2-4-6,5-1 218,2-6-139,-2 0 22,3-5 61,-5 0-3352,0-1 3386,-2 0 0,1-2 157,2-6-241,-4 4-22,0-5-29,-3-2-33,-4-5-45,0 0-50,-5-1-34,-1 9-33,-5 0-28,-1 2-146,-12-4-17,3 6-56,-9-1-112,5 7 2709,-3 0-2911,0 3-139,-4 2-101,0 1-130,-2 1-72,1 1-218,-1 2 1271,-3 2 0,17-2 0,1 1 0</inkml:trace>
  <inkml:trace contextRef="#ctx0" brushRef="#br0" timeOffset="111490">9023 11231 6305,'1'5'627,"0"-1"1530,-1-4-1967,-4 0 23,3 0 1792,-3 0-1854,12 1-28,-2-1-22,7 1-28,-1-1-23,2-2-33,2 0 11,2-2-6,3-2-10,3-1-12,1 0 16,2-3-16,0 1 23,0-2 22,1 1-29,-2-1 18,1 0-6,-2 1 17,0 0 0,-2 1-6,-1 0 6,-3 0-28,-1 2 17,-4 0-1,-3 3-3358,-4 0 3421,-3 3 167,-2 0-146,-12 5-105,1 1-12,-9 4 11,3 0-6,-2 0 18,-2 1 5,0 0-2280,-1-1 2241,0 0 1852,1-1-1841,0 0-2123,1 0 2123,1 0 0,1-1 0,0 0 0,1 0 17,0-1 2106,1 0-2106,2-1 500,-3 1-501,6-1 3388,0-1-3416,7-1-16,1-2 28,6 0 12,1-1-12,6 0 28,10-6-28,-3 1 16,7-4-27,3-2 50,3-1-11,0 0-11,-3 2 6,-10 3-1,-1 1 0,-1 1 18,-2 0-7,-1 0 12,-3 1 28,-2-1 33,-3 2 163,-2 0-146,-3 2-61,-2 0-23,-4 1-28,-3 0-22,-3 2 0,-3 3 0,-2 2-6,-3 2 6,-2 3-12,-2 1 12,-25 16 33,19-11-489,-17 11 467,26-16 0,3-1-50,3-2 5,5-1-11,4-2-17,2-3 28,7-1 0,8-2 34,2-1 34,28-12-12,-16 3 11,16-9 1,-18 6-12,0 0 39,0-1 496,-1 0-462,0 1-221,-3 0 238,0 2-17,-4 0-33,-2 2 21,-4 3-32,-3 1 49,-3 2 6,-2 1-16,-2 1 220,-3 2-271,-2 1-56,-10 7 28,1-2-28,-8 6 39,5-3-22,-1 0 22,0-1-22,2 1-96,-5 4-89,7-5-100,-2 3-96,10-6-101,1 0-39,2-1-28,2-1-34,1-1-45,2-1-27,2 0-68,2-2-67,1 0-73,3-1-4595,-1 0 5469,0 0 0,-5 0 0,-1 0 0</inkml:trace>
  <inkml:trace contextRef="#ctx0" brushRef="#br0" timeOffset="114228">13714 12582 6003,'10'0'380,"-3"0"-329,-7 0 268,0 0-319,10 9 11,-8-6-5,7 6 11,-9-7 1584,0-2-1545,1-2 17,0 1 1025,0-2-1014,-3 9 11,0-3-11,-1 7-22,2-4-12,1 1-10,0 1-24,0 0-4,0 1-1,0-1 11,1 4-11,1-4 12,1 2 5,0-4 11,0-1 39,0-2 18,0-1 32,0-1 29,0 0-6,0-1-5,0-1-28,0-2-12,1-2-33,0-1-6,1-1 0,0-1 0,-1 0 68,3-7-79,-2 3 0,1-4 0,-2 6-6,-1-2 62,-1 0-11,-1 2 78,0 1-106,-1 5-73,-1 2 29,0 1-13,-2 2-4,-1 1 10,0 2-5,-2 3 28,-2 6 5,1-3-22,-2 5-17,4-6-22,2 1 28,0-2-34,1 1-5,1-2-12,1 0-33,0-1 16,0-1 6,2 0 28,1-2 6,2-1 56,0 0 17,1-2 16,1 0 18,1-3-12,0-1 61,4-8-66,-3 2-40,2-4 6,-4 4-23,-1-1 23,-2 1 84,-1-8-169,-2 8 63,-1-5-6,-2 9-17,-1 1 44,-1 2-44,-1 0-16,0 2 16,0 1 0,-1 2-17,-5 7 22,3 1-5,-3 5 12,2-2-12,-3 9-40,3-6 35,-2 8-18,3-3-5,3-5 0,1 3 0,2-7-16,1-2 66,1-1-72,1-2 5,1-2 45,2-1 39,5-2 79,4-7-51,7-6-34,-5-3 7,1-3 4,-6 1-4,0 1-3416,0-1 3393,-2 1 22,-2 0-11,-1 1 23,-2-3 10,-1 5 40,-2-3-62,-1 9 3281,-4 0-3332,0 4 1,-2 3 22,0 3-11,0 3 23,-5 6-46,3-1 46,-3 3-46,4-4-10,0 0 44,2-1-140,0 3 17,2-3-106,1 1-62,3-5-62,0-2-90,0-1-128,1-2-168,1 0-302,3-1-763,1-2 945,0 0 0,-2 0 0,-1 1 0</inkml:trace>
  <inkml:trace contextRef="#ctx0" brushRef="#br0" timeOffset="114641">14033 12393 12517,'2'11'375,"1"-2"-364,3-10-22,3-1 0,-1-3-34,3 0-45,-1-2-61,2 0-73,-1 0-107,0 0-78,-1 1-84,-1 0-55,-1 0-24,0 0-88,-1 1-293,0 1-1349,-1 0 2302,-2 1 0,-1 1 0,-2 1 0</inkml:trace>
  <inkml:trace contextRef="#ctx0" brushRef="#br0" timeOffset="115183">14376 12047 8332,'5'-8'627,"-2"2"-402,-3 6 1735,0 0-1764,-34 25 101,19-8-185,-23 17-374,29-17 312,3-4 80,2 0-107,0 1-12,2-1-11,0 0-11,1-1-12,1 0-22,0-2 6,2-1 233,3 1-189,0-4-5,4-1 17,2-3-22,-1-3 10,2-1-5,-2-3 6,0-2 5,-1-1 6,0-1 0,-2 0-1,1-1 1,-2 0 6,-1 0 5,-1 0 5,-1 0 1,-1 1-6,-1 1 0,0 0-6,-1 2 12,1 1-29,-1 1-21,0 2-57,0 1 118,0 7-1,0-1 12,0 6-5,-1-2 11,1 2 16,0-1 12,0 2 11,0 1-6,0 1 0,0 1-16,0 0 16,0 2-11,1-1 0,1 2-6,1-1-11,0 1-11,2 0-28,0-1 0,2-1-22,0-1 50,1-2-90,1-2-44,0 0-28,0-2-102,0-2-10,-1-2-62,-1-2-85,0-1-105,-2-1-62,1 0-73,-1-2-50,-1-1-67,1-2-153,-1-2-3637,0-1 4512,0 0 0,-2 3 0,0 1 0</inkml:trace>
  <inkml:trace contextRef="#ctx0" brushRef="#br0" timeOffset="115559">14592 12167 11547,'5'44'263,"-1"-7"-257,-4-25-6,1-2-6,1 0 6,2 0 17,0-1-6,1-1 1,1 1-1,1-3-22,0-1 44,0-1 18,1 0 16,1-3 34,0 0 5,2-1 29,-1-2 5,1-1 6,1-1-29,-1-4 18,0 1 105,3-6-100,-3 3-16,1-4 27,-6 4-34,-1 0 46,-2 1 5,0 0-34,-2 0-22,-1-1-11,0 0 11,-2 0-17,0-1 79,-3 1-124,-1-1 51,-14-9-112,8 10 0,-11-7-40,12 13-27,-1 2-415,-9 3 258,8 3-73,-8 2-146,10 1-61,2 2-2398,-6 12 2065,7-2 0,-2-1 0,8-7 0</inkml:trace>
  <inkml:trace contextRef="#ctx0" brushRef="#br0" timeOffset="117149">18225 14379 9537,'-9'6'341,"2"-1"-217,7-5 430,0 1-212,5-2-214,-1-1-10,6-3-45,-1-2-23,2-2 1,2-1-18,2-3-16,2 0-3409,2-1 3392,1 0-2263,1 0 2274,0 0-78,1 0 89,-1 2-5,-1 1-6,-2 1 1,-1 2-12,-2 0 11,-3 2 6,-1 0-6,-1 2 39,-4 0 2253,-1 2-2130,-2 1 152,-1 0 129,-2 1-387,-5 1-33,0 1 22,-6 2 0,1 1 3521,-9 4-3499,4-1-28,-6 2-50,4-3 51,0 0-51,-1 0 5,1 1 7,-1-1-29,3 1-6,-4 1-10,7-3-23,-1 1-56,7-3-23,3-2 63,1-1-12,3 0 50,2-1 34,2 0 11,3-1 34,9-4-28,-1-1-56,6-5 39,-4 1 0,2-1 16,0-2 7,0 0-6,-1-1-1,-1 0-4,-1 0-1,-2 1-11,-2 2 151,-2 0 17,-5 6-62,-1 1-66,-9 5-136,-1 2 96,-5 1-22,-1 3 11,-2 0 11,-2 1 11,-1 0 11,-11 6 46,6-3-300,-9 4 277,10-6-28,1 1-17,1-2 0,3 1-34,2-2-5,4 0-17,1-1-34,3-1 103,3 0-153,1-1 84,3 0 23,3-3-1,3-1 90,2 0-61,3-3 10,2-2 6,1-3-11,2-1 17,0-2 6,7-6-23,-1-1-62,-1 0 34,-8 6 56,-7 6-6,-6 4-89,-2 2-135,-5 5 96,1-1-1,-5 5-5,2-3-33,-1 1-74,0-1-55,1 1-141,-1-2-128,3 0-157,0-1-292,0-3 992,3 1 0,0-2 0,2 1 0</inkml:trace>
  <inkml:trace contextRef="#ctx0" brushRef="#br0" timeOffset="117470">18782 13790 8257,'36'-4'1,"1"-1"1,-3 2 0,-6-2-41,-9-4-28,-2 1 600,-1 1-673,-1 1 162,-2 0-297,-1 1-60,-1 1-404,-2 0 826,0 0 0,-5 2 0,-1 1 0</inkml:trace>
  <inkml:trace contextRef="#ctx0" brushRef="#br0" timeOffset="117706">19084 13547 11043,'-5'38'91,"1"-1"1,-1-1 0,2-7-53,4-9-28,1 0-11,1-1-28,1-1-22,1 0-12,0-3-39,1-1-50,0-1-28,1-1-68,0-2-33,0-1-100,1-2-124,-2-1-208,1-3-341,0-1 1053,-1-1 0,-2-1 0,-1 0 0</inkml:trace>
  <inkml:trace contextRef="#ctx0" brushRef="#br0" timeOffset="118400">19354 13413 10285,'-30'18'132,"-1"-1"1,3-1 0,6-1-83,16 1 596,1 1-651,2-1-18,0-1 199,2-1-220,0 0 108,1-1-103,1-1 336,1-1-325,2-1 11,2-2 17,0 0 22,2-1 29,1 0 55,7 2-50,-3-3-5,5 4-7,-4-3 1,0 0-22,-2 2 10,0-1-16,-2 1 5,-2 0 1,-1 0-6,-1 0 34,-3 0-1,0-2 23,-1 0 0,-1 0-17,-1 0 5,-1 0-5,-2-1-22,-1 1-23,-2 0-22,-2-1-23,0 1 34,-2-1-11,-1 0 5,0 0-10,-1 0 16,1-2 16,0-1-10,1-2 39,2-1-90,1-3 0,1-1 0,3-5-22,1-3 67,1-1-5,1-3-12,2-1 17,3 0-17,1-2 11,3 0 12,0 0-12,2 0 6,0 1 23,6-7 16,-4 6 17,4-2 22,-5 8 23,0 1 17,0 3-1,-2 2 7,2 1 32,-2 3-4,0 0 16,-1 3 5,-1-1-44,-1 2-45,0 1-6,0 2-33,-1 1 6,-1 1-51,0 1 0,-1 0-3415,0 1 3387,0 1 28,-2 1-45,4 7 34,-3-6 22,3 6 1,-2-9-1,0 0-11,2-2 0,3 1 3403,-1-3-3392,3-1 28,-2-2 12,0-2 33,1-2 39,-1-3-11,1-2 39,0-1-16,-1-2 55,0-1 51,-2-1 16,0 0 24,-2-1-40,-3 2-17,-1-1-34,-1 1-78,-4-1-61,-1 1-85,-4 0-11,-1 0-22,-2 0-11,-3 1-34,-2 1-17,-1 2 0,-1 2 0,-2 1-78,0 3-74,0 0-217,1 0-112,2 1-191,1 0-235,3-1-197,0 1-245,3-1-500,0 0 1130,3 0 0,3 1 0,3 0 0</inkml:trace>
  <inkml:trace contextRef="#ctx0" brushRef="#br0" timeOffset="122265">9236 11169 7291,'8'-5'313,"-1"2"-212,-7 3 963,0 0-980,-2 1 0,1 0 17,-2 1-5,2-1-7,0 0 6,-1 0 1,1 0-7,-1 0-10,0 1-7,0-1 1,0 1 11,-1-1 73,-1 1-67,1-1-1,0 1 29,1 0-12,0-1 6,0 1 6,-1-1-17,1 1 111,-1-1-111,2 1 6,-2-1-1,2-1 1183,0 0-1189,4 1-10,-2 0-6,3 0 0,-3-1 34,0 0-51,1 0-6,0 1 7,0-1-12,0 1-6,0-1 28,0 1-10,1-1 4,-1 0 1,1 1 17,0-1-6,0 0 11,-1 0 0,1 0-16,0 0 10,0 0 12,1 0-28,-1 0 16,-1-1-16,1 1 11,0-1 6,0 1-6,-1-1-23,0 1-21,0-1 27,0 1 45,-1-1 84,0 1-79,1-1-21,-1 1-40,1 0 33,0 0-21,0 0-23,1 0 11,-1 0-6,0 0-16,1 0-6,-1 0 5,1 0 158,5-1-90,-3 1-40,4-1-27,-5-1-17,0 1 44,-1 0-44,2-1 33,-2 0-22,0 2-11,0-1-34,0 1 34,1-1 17,-1 1-1,0 0 29,0 0-28,0 0 16,0 0-11,0 0 28,0 0-27,0 0-24,1 0 40,-1 0-22,2-1 22,1 0-22,0-1 5,1 0-62,0-1 46,0 0-6,1 0-1,0-1 18,0 1-34,0 0 56,0 0 0,-1 0-6,1 0-10,-1 0-40,1 1 16,-2-1 18,1 2-34,0-2 22,0 2-61,4-2 56,-3 1 5,3-1-5,-4 2 0,2-2 0,0 1 39,1-1-23,1 0-16,0 0-17,1-1 23,0 1-7,0 0 80,0-1-74,0 2-84,15 0 40,-11 1 5,13-1-39,-16 2 56,0-2 56,0 2 23,7-3-79,-5 1 22,5 0-5,-6 0 84,0 1-85,0-1-16,-2 1 0,0 1-117,0-1 117,-1 1-39,-1-1 39,1 1-40,-1 0 40,1 0 17,0 0-34,-1-1 96,1 1-79,0-2 39,-1 1 23,1 0 16,-1 0-78,0-1 0,-1 1 22,2-1-44,-2 1 61,1 0-39,-1 0 0,0 1-101,0-2 101,0 2 0,0-1 0,1 0 84,0 0-44,0 0 16,0-1 5,1 1 57,-1-2-118,1 2 39,-1 0 45,1 0-6,-1 0-61,0 0 6,0 0-46,0 0-134,0-1 174,-1 2 28,1-1 89,3-1-50,-3 0-5,2 0-3370,-3-1 3487,0 2-89,1-1 44,-1 1 0,0-1-61,0 0 61,4-1-89,-3 2-40,2-2 68,-3 2 3302,-1 0-3392,1 0-90,-1 0 112,2-1 46,-1 1-7,0-1 197,0 1-213,0-1 22,0 1-45,1-1 6,1 1 39,0 0-89,0 1 67,0-2-68,-2 1 23,1 1 23,-1-2-46,0 2-44,0 0 90,-1 0-23,0 0 22,0 0 73,-2 0-95,1 0 0,-1 0 67,2 0-67,-2 1 23,1 0-46,0 1 46,-2-1-23,2 1-23,-2-1-44,0 0 39,0 0 28,0 1 0,0-2 28,1 1-5,1 0-1,-1 0 23,1-1 50,-1 1-95,0 0-45,0-1 90,4 1-45,-3-1 45,2 1-45,-3-1-140,-1 0 190,1 0-50,-2 0 90,2 0-90,-4 0 0,1 0 22,0 0-44,0 0 22,0 0 22,1 0 0,0 0 74,2 0-74,0 0 73,0 0-72,4 0-1,-3 1-22,3 0-22,-3 0-46,0 0 68,-1 0 0,0-1 0,0 0 45,0 1-45,0-1 0,0 0 45,0 1-23,1 0-44,3-1 22,-2 1-22,2 1 22,-3-1 22,0 0-67,0 0-28,-1 0 73,1 0 0,-1 0 0,1 1 28,-2-1-56,1 0 6,0 0 22,2 1-45,0 0-28,0 0 29,-2 0 44,-2-1-23,0 0 23,-1 1-67,1 0 17,-1 0 50,1 0-45,0-1 45,0 0-45,1-1-5,-1 1 50,1-1 0,-1 0-23,1 1-21,-1-1 44,-1 0-23,0 1-5,0 0-17,-1-1 1,0 1-1,-1-1-123,0 1-51,1 0 175,-1 0-18,0 0 62,1 1-45,0-1 45,1 1 23,0 0-46,0-1 23,-1 0 0,0 0-45,-1-1 45,1 1 0,0-1-22,0 0 22,-1 1 22,1 0-22,-1 0-22,1 0 22,0 0 45,1 1 22,-1-1-45,0 0 1,0 0-6,1 1-34,-1-2 34,0 1 5,-1 0-22,1 0-39,0 0 78,0-1-39,0 0 0,0 0 45,1 0-23,0 0 1,1 0 38,2 1-61,-1-1 23,2 1-46,-2 0 68,1 0-67,0 1 44,0-1-22,1 0-45,-1 0 90,1-1-67,-1 1-1,4-1 23,-3 0-22,2 0 44,-2 0-22,-1 0 0,1 1 23,0 0 21,0 1-21,1-1-68,0 1 67,1-1-89,3 1 90,-2-1-46,2 0 23,-4-1-39,0 0 39,0 0-22,0 0 22,-1 0 22,1 0-89,-1 0 67,0 0 0,2-1-45,-2 1-39,3 0 62,-5 0-23,2 0 0,-3 0-39,1 0-45,0 0 84,0 0-22,0 0-190,3-2 172,-2 2 40,3-2 23,-4 1-23,-1 1 45,0 0 0,0 0 22,1 0-44,-2 0 22,1 0-39,-1 0-1,0 0 63,1 0-62,0 0 16,0 0-16,-1 0 0,1 0-23,1 0 85,-1 0-23,-1 1-40,1-1 40,0 0 0,0 1 17,0 0 6,0-1-46,-2 1 23,0-1-7886,-1 1 6155,-2 1-845,-1 0 2576,0 1 0,1-1 0,0-2 0</inkml:trace>
  <inkml:trace contextRef="#ctx0" brushRef="#br0" timeOffset="127571">11585 11163 5857,'-4'0'291,"0"0"600,4 0-779,-6-8 0,5 5-12,-5-5 12,6 8 1148,0 0-1148,0-3-11,0 1-11,0-2 112,3 0-157,-2 2 0,2-2-6,-1 3 0,-1 0-11,1 0 218,-1 0 639,0 0-767,0 1-6,1-1 0,-1 1 5,1-1 29,-1 0 140,0 0-158,1 1 12,0-1 213,2-1-241,-1 2-10,1-2-13,-1 2-5,0-1-5,0 1-7,2-2 74,4-1-73,0 0-6,4 0-5,-2 0-23,3-1-11,0 1 5,1-2-5,1 0 12,0-1-12,1 0 5,0 0-5,0 0 28,22-5-45,-17 5 17,18-5-22,-25 7-12,1 0-5,-2 0 11,-1 0-11,-1 1 22,0 0-11,-1 1-11,-1-1 5,0 1 12,-1 1-6,0 0 11,0 0-11,-1 1-11,-1-1 33,1 1-16,-2 0 16,-1 0-22,0-1-22,-1 1 22,-1 0 0,-1 0-6,0 0 107,-1 0-112,-4 2-23,2-1 6,-2 1-28,2-1-11,1 0 67,-2 0 84,2 0-67,-1 0-79,0 0 79,0 0-6,0 1-5,1-1 5,-1 1 0,0-1 90,1 2-67,-1-2-29,0 1 29,1-1 33,0 0-50,-1 1 95,1-1-84,-1 1 39,0-1-44,1 1 5,0-1 16,0 1 12,0-1-16,0 1-18,-1-1 0,1 1 1,0-1 33,0 0-34,0 1-22,0-1 28,0 1 23,0-1 21,0 1-38,0 0 33,0 1-5,0 0 44,0-1 34,1 1-45,0 1 40,1-1-40,-1 1 23,1-2-23,-1 1-67,1-1 101,-1 1-1,0-1-15,0 1 55,0-1-39,0 0 0,0 1 11,-1-1 72,1 0-72,0 1 17,0 0 6,1-1-40,-1 2 0,1-2-50,0 2 16,0-1-33,0 0 17,1 1 106,1 0-179,0 0 73,1 1 28,-1-1 17,0 0 341,5 3-398,-4-3-5,4 4 28,-5-4-67,1 1 6,0 0-23,0 1 0,0 0 0,1 1 16,0-1-116,1 2 100,0 0 44,1 0-66,0 0 61,1-1-39,0 0 23,2 0 16,-1-1 62,0 1-57,1-1-21,-1 0-68,4 2 45,-4-2 0,3 2 0,-4-3-67,0 1 67,0 0-56,8 4 73,-6-4-17,7 5 22,-10-6 84,1 0-106,-1 1-44,0 0-1,3 3 67,-2-2-22,1 3-22,-2-3-96,0 1 101,0 0 17,0-1 0,5 4-44,-2-3 27,3 2 17,-4-2 0,0-1 17,0 0-17,0 0 0,0 0 44,0 0-66,-2 0 0,2 1 22,-2 0 0,3 5-40,-3-2 40,3 2-39,-4-4 0,1 0 61,1 4-5,0-3-56,1 4 22,-2-5-5,0 0 22,1 0-62,4 3 45,-4-3-5,5 3 22,-2-2-39,-2-2 0,3 3 61,-5-4-44,0 0 22,0 1 0,0-1-40,1 2 24,-1 0-29,1 1 28,0-1-61,5 6 55,2 1 23,0 0 0,1-1-61,-1-2 61,-2-2-17,2 1 17,-5-3-23,1 0 23,-2-1 0,1 1-3392,0 0 3415,-1 0-62,5 5 55,0 1-16,0 0 0,-2-1 0,-4-4 0,0-1-39,3 4 22,-2-3-22,1 3 56,-2-4 3397,-1 0-3397,5 3-34,-2-3-5,3 2 61,-4-3-39,0 0-78,0-1 78,-1 1-39,5 0 78,-5-1-56,4 2-45,-5-3 40,1-1 44,-1 1-22,0-1 0,3 3 0,-3-3 40,3 3-1,1-1-118,-3-1 57,3 1 22,-3-2-17,1 0 56,-1-1-39,2 0-39,-2 1 22,1-1 51,-1 2-51,3 1 17,-2-1-56,2 1 56,-4-2 56,3 2-73,-3-2 34,2 2-17,-3-2 17,0 0-90,9 7 230,-7-5-179,7 4 22,-9-7 0,0 1 0,0 0 0,-1 0-3392,1-1 3392,-1 2-135,-1-1 191,4 3-17,-3-2 1,1 3-1,-2-4-56,2 4 3448,-2-4-3431,2 4 0,-2-5-39,0 2 157,1-2-118,-1 2 16,1-1 7,0 1-225,0-1 185,1 0 34,-1 1-17,-1 0 62,2 0-62,-2 0 22,3 3-5,-3-2 5,3 2-44,-2-3-34,-1 1 73,1-2-17,-1 1 0,2-1 0,2 2 22,-2-2 17,5 3-117,-4-4 95,2 1-17,-4-2 22,0 1 73,1-1-111,-2 1-7,1 0-16,-1-1 39,1 3-56,-1 1 56,1 0-22,-1 0 61,-2-1-17,1-1-83,0 0 61,0-1 39,1 1-17,-1-2 34,2 2-17,-1-2-78,3 2 78,-1-1-39,1 1-39,-2-2 62,-1 1-85,0-1 45,-1 1 34,1 0-17,-1 0 0,0 0 0,0 0 0,0 0 39,1 1 0,-1-1-39,2 1 23,0 0-23,-1-1 0,0 1 17,0-2-34,-2 0 17,1 0-23,1 2 7,0-2 16,0 2 16,-1-1 24,-1 0-18,1 0-22,-1 1-22,1-1 5,-1 0 34,0-1 5,0 1-22,2 2 0,-1-1-22,3 4 22,-2-4-40,1 2 40,-2-2 0,1-1 0,0 1 0,-1 0 0,3 2 0,-3 0 23,3 1-46,-1 2 7,-2-3 16,2 2-23,-1-3 62,0-1-39,2 3 0,2 1 0,0 0 23,-1-1-23,-2-4 17,0 1 27,0 0-27,3 2-34,-2-1-5,2 2 61,-4-3-16,2 0-7,-2 0-55,0 1-78,1-2 94,2 4 46,-2-3 94,3 2-117,-4-3 23,1 0-7,-1 0 24,1 0-57,0-1 17,0 1 0,0-1-62,1 1 23,2 3 0,-2-2-23,2 2 45,-3-2 34,0 0-17,-1 0 62,1-1-62,-1 2 0,0-1 0,-1 0 179,1 0-162,0 1-17,3 1-135,-2-1 152,2 2-3409,-1-3 3353,-1 1 0,0 0 16,1-1 46,-1 1-23,0-1 0,0 0 17,-1-1 3375,4 3-3269,-1 0-123,1 0 17,0 0-96,-3-2 118,1 0-39,-1-1-16,1 2-46,-1-1 62,0 0-39,1 1 39,-1 0 39,-1 0 0,2 0 0,-1 0-39,-1 0 0,2 0-16,-2 0-7,1 0 62,-1 1 23,1-1-84,-1 0 22,1 1-40,-1-1-77,0 1 134,1 0-34,-1 0-6,0 0-3346,0 0 3346,1 0 23,-1 0 23,0 1 16,1-1 0,-1 1-16,1-1-7,0 0 7,0 0-46,0-1 3438,1 0-3438,-1 0 7,1 0 32,-1 1-32,0-1-7,1 0-94,-1 0 94,-1 0 23,2 0-17,-2 0 135,1-1-118,0 1 0,-2-1 22,1 1-22,0-1-22,-1 0 61,1 0-39,2 2 23,-2-1-46,3 2 6,-2-3-44,0 1 78,-1 0 5,1 0-22,1 1 0,-1-1 0,0 0 0,0 0 0,-1 0 118,0 0-118,1 0 39,-1 0-118,2 2 23,1 1 56,0 0 0,-1 0 17,-2-2-34,0-1-5,1 0 22,0 0 0,0 0 39,0-1 0,0-1 1,0 1-40,0-1 39,0 0-39,0 1 22,-1-1 1,3 3-23,-3-2-62,2 1 40,-3-2 5,1 1 17,-1-1 17,0 0 22,0 0-39,0 1 0,1 0 22,-1-1-22,1 1 23,-1-1-7,3 3-32,-1 0-7,1 1 62,-2-2-55,-1-2 16,-1 0 56,3 1-56,-1-1 22,0 1-22,-1-3-22,0 1 61,0-1 22,-1 1-61,0-1 17,1 1-17,-2 0 23,1 0-1,0 2-22,0-1 0,0 1-22,4 4 22,-2-4 22,2 3-22,-3-4-22,-1-1 44,1 1-22,-1-1 39,1 0-22,0 0 5,-1-1 34,0 1-56,1 0-16,-1-1-24,1 1 18,-1 1 61,0-1-16,-1-1-7,1 2-16,0-1-39,0 0 78,0 0-16,0 0-6,0-1 27,0 2-88,1-1 66,-1 0 0,0 0-22,-1 1 17,1-1 6,0 1-7,0 0-16,0 0-16,0-1-24,0-1 96,0 2-33,1-2-23,-1 1-23,2 2 46,-2-3-6,1 2-57,-2-1 24,1-1-7,-1 1 23,0-1 62,0 1-85,0-1 7,0 1-24,1-1 40,-1 1-22,1-1 22,-1 0 0,0 0 62,2 0-62,-1 1 16,0 0-116,0-1 100,0 0 0,-1 1 0,1 0 44,-1 0-66,0 0 44,0 0-66,-1 0 66,1 0-22,0-1-22,0 0 5,-1 1 34,1-1-17,0 0 44,0 1-44,1 0-22,1 1 44,0 0 18,1 1-124,0-1 67,-1 0-22,1-1-23,0 0 224,1 0-162,-1 0 0,0-1 0,0 0-44,-1 1 66,1-1 0,-1 0-22,1 0-44,-1 0 66,0 0 17,1 1 0,0 0-95,0 1 56,1-1-22,0 2 0,0-2 106,1 2-84,0-1 16,0 1-55,1 0 202,0-1-163,-1 0-23,1 1 46,-2-1-264,1 0 258,-1-1 67,3 2-28,-2-2-56,1 2 22,-2-2-5,0 0-56,-1 1 39,1-1 84,-2 1-107,0-1 46,1 0-68,0 1 45,1 0-17,4 2 56,-3-2-16,2 0 61,-6-3-40,2-1-20,-2 0 60,1 0-84,-2 0 0,1 0-40,-1 0 80,0 0 4,0 0-44,0 0 45,0 0-242,-1 0 243,1 0-46,0 0 22,-1 0 62,1 0-128,0 0 88,0 1-44,1 0 129,-1-1-146,1 1-27,-1-1 21,0 1-66,1 0 89,-1-1 44,0 1-66,2 1 44,-2-2-22,1 2 68,-1-2-136,0 1 68,0-1 0,0 0-44,0 1 217,1-1-212,-1 1 17,0 0 22,0 0-45,1 1 45,-1 0-67,2 1 27,-2-1 63,3 1-6,-3-1 27,0-1-44,0 0 0,0-1 0,0 0 45,0 1 22,0-1-67,0 0 0,0-1-44,0 1 150,1-1-84,-1-1 23,1 1-45,1-1 0,-2 1 0,5-2 39,-3 2 6,1 0-129,-3 0 62,0 1-1,0-1 23,0 1 0,0-1-44,0 0 44,-1 1 22,0 0-22,1-1-45,-1 0 112,1-1-67,-1 1 0,1-1 0,2 0-22,-1 1 44,1-1 1,0 0-46,-1 1 1,1-1 44,-1 2-44,0 0 44,0-1-22,-1 1-22,3-1 0,-1 1 22,1 0 22,-1-1 0,0 0 23,0 0-6,1 1-16,-1-1-46,2-1 7,0 1-52,0-1 91,3 1-1,-1-1 1,3 0-46,-3 1 23,0 0 23,0 0-7,0 0-32,6-2-7,-4 1 23,6-1-3353,-5 0 3337,3 1-29,8-4 22,-4 2-21,16-5-18,-13 4-28,5-3 46,-8 3 4,-1-1 18,1 1 44,0 0-44,10-2 22,-7 3 22,8-2 18,-10 3-40,1-1 0,-1 2-40,1 0 40,-1 2-22,-1-1 44,1 1 18,11-2-18,15-1-22,-7-1 22,6 0 23,-22 0 2070,-1 2-2115,0-2-617,24 0 617,-20 1-23,19-1 1,-26 3-68,-1 0 29,0 0 61,-1 1-68,0-1 45,-1 1 91,-1-1-68,1 0 1354,6-1-1377,-5 0 91,12-2-68,-12 3-23,5-3-22,-6 4-62,-1-2 107,-1 2 23,0-1-23,-2 1 68,0 0-91,0-1 738,-2 1-698,-1 0 27,1 0 1,-1 0 22,0 0-5,1 0 5,4 0-112,-2-1 68,3 0-68,1 0 45,-4 1-22,4 0-40,-6 0 62,0 0 22,0 0-5,0 0 95,5 0-73,1-1 51,6 1-90,-5-1 0,-1 2-22,0-1-1,-4 1-38,19 0 251,-13 1-123,13-2 84,-16 1-151,0-1 23,-4 0-23,-1 0-129,0 0 129,-2 0 0,4 0 22,-1 0-22,0 0-22,3 0 22,-5 1 45,3 0 39,-2-1 112,1 1-146,1-1-100,4 0-79,-3 1 129,3-1 0,1 0-45,-4 0 68,2 0-68,-5 1 45,-1-1 0,0 1-45,-1 1 90,4 0 106,-3-1-151,4 2 0,-3-2 22,1 2 51,1-2-28,1 1-45,0-2-45,1 1-156,1 0 201,-1-1 0,0 0 22,-2-1 40,6 1-40,-4 0 73,8 0-95,-7 0 45,3 0 0,-5 0-45,1 0 28,0 0-79,6 0-38,-4 0 111,4 0-22,-5 0 0,-1 0-22,0 0-6,1 0 28,7 0 50,2 0-50,0 0-22,-2 0-6,-5 0 28,-1 0-45,8-1 23,-7 1-23,5 0 28,-8 0-50,0 0-40,4 0 85,-4 0 22,4 0 62,-1-1-40,-2 0 0,4 0 1,2 0-23,-4-1-174,13-2 174,-13 1-84,5-1 39,-8 2 68,-1-1-68,-2 1-61,2 0-68,-4 1-68,0-1-407,-3 0 251,-2 2-1119,0-3 256,-3 3-2514,1-4 1461,-2 2 2314,-1-2 0,0 2 0,0 0 0</inkml:trace>
  <inkml:trace contextRef="#ctx0" brushRef="#br0" timeOffset="132605">8963 11330 7710,'14'-9'264,"-3"2"-158,-9 7-5,-1 0-6,1-1 0,-1 0 0,1 1 6,-1-1-11,2-1-6,-1 1-17,2 0-22,-2 0 22,2 0-45,-1-1-10,0 2 16,0-1-12,0 1 2,0-1 4,1 0-5,-1 1 6,2-1 16,3-2-22,-1 1 5,3-2 12,-3 1 5,1 0 6,-1 0-1,2 0 12,-2 0-5,1 0-1,-1 0-5,1 1-11,-1 0-12,0 0 28,6 0-38,-6 1-12,4-1 5,-6 2 1,-1-1-1,1 1 7,-1-1-1,1 1-6,0 0 7,0-1-1,4 0-11,-3 0 5,4-1 7,0 0-1,-2 0-6,2 1-5,-3 0 6,0 0-6,-1 0 6,1 0-6,0-1-6,0 1 12,0 1-1,0-2-5,0 2-5,3 0 5,-4 0 0,2 0 5,-3 0-5,0 0 6,-1 0-12,0 0 6,0 0 6,0 0-1,0 0-10,-1 1-1,1 0 6,-1 0 0,2 1 6,2-1 5,1 1-11,1-1 6,0 0-18,-3-1 12,0 0-5,0 0 5,1 0 11,-1 0-17,2 0 1,-1 0-1,0 0 6,0 0 0,1 0 0,-1 0 0,-1 0 0,1 0 0,0 1 6,-1 0-1,1 0-10,-1 0 5,0 0 0,0 0 0,-1 1 0,0-1 0,1 0 0,2 0 17,-1 0-17,1 0-6,-2-1 6,1 1-11,-1-1 5,2 0 12,-2 1-6,1-1-6,1 0 12,-1 2-6,0-2 0,0 1 0,1 0 0,-1 0-6,4 0 12,-2 1-6,2-1 0,-4 0-6,1 1 23,0-1-23,-1 0 6,2 0 6,-2 0-28,2 0 27,-2 0 1,2-1 5,3 0-5,-3 1-1,2-1-5,-3 0 6,-1 0-1,0 0-5,3 0 12,-4 1-7,3 0 1,-3 0-6,0 0 5,1 0 7,2-1-7,-1 1-10,3-1 10,-3 0 6,0 0 1,0 0 4,0 0-16,1-1-5,2 1 10,-1-2-5,1 2 0,-1-1 0,-2 1 0,2 0 0,-4 0 0,1 0 12,-1 0-12,0 0 11,3 1-22,-1-1 22,5 2-6,-6-1 12,3 0-11,-3-1 5,0 1-5,0-1 5,0 0-11,0 0 11,1 0-11,-1 0-17,0 1 23,0-1-6,0 2 0,-1-1-6,3 3 6,-3-2-11,2 1 33,-3 0-22,1-1 0,-1 0 0,1 1 0,0-1 0,0 0 0,1 0 6,0-1-12,0 0 12,0 0 0,1-1-1,0 1 6,-1-1-11,1 1 0,0 0 6,0 0 0,2 1-12,-1 0 0,1 0 12,-3 0-6,1 1 6,-1-2-1,1 1-10,1-1 16,0 0 0,-1-1 6,2 0 0,-2 0-1,1 0 35,8 0-40,-7 0-11,7 0 6,-8 0 10,-1-1-10,1 1 0,0-1-6,-1 0 0,0 1 0,1 0 0,-1 0 11,0 0-11,0 0 5,0 0 12,0 0-11,0 0 11,-1 0-12,0 0-10,1 0 10,-1 0 1,0 0-1,0 0 7,-1 0-12,1 0 5,0 0 1,0 0-1,0 0 1,-1-1-6,1 1 22,7-2-16,-5 1 11,5-1-6,-7 1-11,1 0 17,0-1-6,-1 1-11,1 0 6,0 0-6,0 0 11,-1-1 17,4 1-17,-4-1 0,4 1-5,-5 0 5,1 0-11,0 0 6,0 0-6,0 0 5,1 0 6,-1 1-11,1 0 0,4-1 0,-3 1 23,7-1-12,-7 0-11,4-1 6,-6 1-6,2 1 5,-2-1 1,1 1-6,0 0-6,0 0 1,-1 0 5,0 0 0,1 0 0,-1 0 0,1 0 0,0 1-6,0 1 6,0 0 0,0 0-6,1 0 6,1-1 6,-1 0 0,2 0-1,-2-1 1,1 1-6,0-1 5,-1 0 7,1 1-12,-1-1 0,0 0-12,0 1 7,1 0 5,-1-1 0,1 1 0,0 1 0,0-1-6,0 2-3391,1-1 3397,1 1 0,0 0 0,0 0 0,0-1 5,1 0 1,-1 1-6,2-2 3392,0 0-3392,2-1 0,-1-1 0,2 1-3392,-1 0 3392,1 0 0,0 0-131,0 0 131,0 0 0,1 0 6,-1 0-6,0 0 5,1 0-5,-2 0 0,1 1 3328,-2 0-3334,0 1 201,0 1-195,0-1 0,1 2-11,-1-1 0,1 1 0,0 1 5,0-1 6,1 1 0,0-1 0,-1 1-5,7 3 10,-5-3 1,5 2-6,-7-2 5,0 0 1,1 0-12,-1-1 12,1 2-17,-1-1 11,1 0-6,-1 0 17,0 1-5,0-1-12,0 0-5,0 1 6,1-1 10,-1 0-5,1 0 17,0 1-17,0-1-6,0 1 6,2 0 6,-1 0-12,1 0 1,0 0-1,0 0-11,0 1 12,0-1 5,8 6 0,-7-3 5,6 4-5,-8-5 0,0 0 6,-1 0-6,1 0 6,-1 1-1,0-1 1,-1 1-6,0 0 0,-1 0 0,1-2-6,0 1 17,1-1-5,1 0 0,0 0-6,1-2 5,-1 1 1,2-2-6,-1 2 5,0 0-5,-1 0 12,0 0-12,-1 1 5,0-1-10,-2 1 5,0 0 0,6 4 0,-6-2 0,4 2 5,-6-3-10,0 0 5,0 0 5,0 0-5,1 0 17,1 0-17,0-1 6,0 0-1,1 0 1,-1-1-1,0-1 1,0 1 5,0-1-5,-1 1-1,0 1-5,-1-1 6,0 0-6,-1 1 6,0-1 10,-1 1-4,-1 0-1,0 0 11,0 0-11,0 0 45,6 3-39,-3-2 6,3 2-1,-2-3 12,-1 0-6,2 0-17,0 0 11,1-1-5,-1 2 5,0-1-5,0 0-17,-1 1 0,0 0 6,-1 0-1,0 1 12,-1 0 0,1 1-6,-2 0 12,0 0-7,0 1-4,-1 0 4,1 1-4,-1 0 4,1 0-4,-1 0 10,1 0 6,6 5-6,-3-5 6,4 2 12,-4-5-7,0-1-5,-1 0 6,1-1-17,-1 1 44,7 2-55,-6-1 22,5 2-17,-7-3 6,0 1 0,-1-1-12,1 1 12,-2 0-6,0 0 6,1 1 5,-2 0-5,2 0 0,-1 1 11,1 1 17,0 0-28,0 1 16,0 0-27,1 0 11,0-1-1,1 1 12,1-1-11,0 0 0,0-2 0,0 1-28,0-2 39,-1 1-23,0-1-5,-1 0 11,-1 1-11,1-1 6,-2 0 5,0 1-5,0 1 5,-1-1-5,1 1 33,3 4-34,-2-3 1,3 2 11,-4-4 5,1 0 1,1-1 10,0-1-10,1 1-12,0-1 22,2 0-33,0 1 12,0-1 4,1 1-32,7 3 32,-6-2 1,5 2 17,-7-3-23,-1 1-11,0-1 11,-1 1-11,1-1 6,-1 1-6,5 4 40,-3-4-7,3 3-10,-4-4-7,0 0 18,2 0-23,0 0 23,1-1 5,0 0-56,2 0 51,0 0-1,11 3-10,-6-4-6,6 3-1,-9-5 12,-1 0 23,-1 0-12,0 0-22,-1 1 5,1-1-5,-1 0-6,0 1 6,0 0 0,-1 1-34,2-1 34,-1-1 28,9 4-17,-7-3 11,8 4-28,-9-5 17,1 1 17,0 0-40,1 0 7,-1 0-12,0 0-12,0 1 40,0-1-5,-1 1-18,0 1 18,0 0-18,0 0 23,1 0 0,1-1-16,2 0 4,-1-1-3391,2-1 3398,0 0 10,0-2-33,1 2 23,9 1-7,-8-1-10,7 1 5,-10-1-22,-1 0 5,1 1 6,-1 1 34,0-1 5,0 1-5,0 0 11,0 0-29,1-1 29,0 0 11,12 1-45,5 0 17,0-1-28,-3 1 12,-11-2-481,0 2 458,0-1 3165,0 2-3143,9 5-22,-8-3 56,16 8-34,-19-9-334,7 3 335,-10-5 55,19 4-67,-14-4-23,15 2 12,-20-4 0,0-1 22,-1 1 12,1-2-23,0 1-12,-1-2 12,2 1 23,-2-1-12,1 1 11,-2-1-5,1 0 696,5 2-691,-6-1-22,5 1 23,-1 1-23,-4-1 22,5 1 378,-8 0-383,0-2-17,0 2 11,0-1 1,1 0 10,-1 0-22,1 0 22,0 0-3402,-1-1 3391,2 1 22,-1-1-10,0 0-23,1 0 0,-1 0 0,2 0 0,-1 0-2246,1-1 2263,1 2-1501,18 3 1512,-13-2 1512,15 2-1518,-17-5-22,-2 0 17,1 0 5,0 0 1,-1 0-1524,-1 0 1535,1 0 1500,-1 1-1512,14 2 1921,-7-2-1955,10 2-1,-10-1 24,0 0-11,1-1 51,-2 1-51,1-1 0,-1 1 28,-1-1-711,0 1 667,0-1-7,0 0 1,0 1-17,0-1 362,2 0-306,0 0 16,3 0-5,0-1-17,2 1 23,17 2-1198,-11-1 1187,11 3 5,-15-3-6,-1 0 40,0-1-51,-1-1-11,0 1 11,1-2 1567,-1 0-1556,2-1 509,14 0-604,3-1 34,0-1-629,-6-1 623,-16-1 29,0-1 16,-3 1 39,12-3-50,-10 3-29,19-5 29,-18 4 0,8-2-79,-1-1-33,-8 2 1271,7-2-1232,-13 2 946,-1 0-912,-1 0-46,-2 0 252,6-1-201,-7 2-11,2-2 784,-2 3-823,-5 1 405,3 0-495,-6 0-22,0 1-29,-3-1 52,-1 2 9,-1-1 2,-1 1-991,-2 1 1,0 0 0</inkml:trace>
  <inkml:trace contextRef="#ctx0" brushRef="#br0" timeOffset="141708">11607 7456 6176,'-4'-1'521,"1"0"571,3 1-997,-3-4-17,2 3-5,-3-3-17,4 4 34,-1 0-79,-1 0 6,0 0 0,0 0 5,0 1 6,1-1 28,-1 1 17,0-1 16,1 0-5,-1 0 84,1 0-100,-1 0-7,1 0-10,-1 0-1,0 0-4,0 0-13,0 0-5,-1 1 0,0 0-5,0 0 5,0 2 0,0-2 11,0 1 0,-1 0 17,1-1 17,1 0 5,0 1 23,0-2 5,1 1 914,0-1-740,0 2-196,3-1 11,0 0-28,2 0 28,0-1 0,0 0 152,2 0-113,0 0 12,2 0-17,-2-1 33,1 0-10,1 0-23,0-2-17,0 1 11,1 0-22,-1 0 11,0 0-28,-1 0 0,1 1 5,-1 0-5,0 1 39,-1-1-50,1 1 162,3-1-128,-2 0 33,2 0-28,-2 0-11,0 0-17,0 0 28,0 1-40,1-2 18,-1 1-28,2 0-29,-2 0 46,5 1-46,-4 0-33,4 0 39,-4 0 1,1 0-1,2 0 0,0 0 6,1 0-6,0 0-22,1 0 95,0 0-95,0 0 11,0 0 0,0-1-45,0 1 62,0-1-34,1 0 22,-1 1-33,0-1 40,0 1-12,0-1 16,0 1-44,-1 0 40,4 0-24,-4 0 57,3 0-73,-5 0 11,-1 0-22,-1 1 68,8 1-57,-6-1-74,6 2 91,-8-3-17,2 0 28,-1 1 1,2-1-18,0 0 17,1 0 0,0 0-28,0 0 28,1 0-11,-1 0 95,5-1-101,2 0 6,-1-1-62,-2 1 62,-5 0-6,-1 1 23,1 0-1,0 0 1,-1 0-17,0 0-17,1 0 0,0 0 11,1 0 6,0 1-1,0 0-16,1-1 0,0 1 17,-1-1-17,1 0-17,-1 0 17,0 0 34,1 0 0,-1 0-51,1 0 45,-2 0 5,1 0 1,-1-1 28,0 1-29,-1 0-16,0 0 0,0 0 28,-1 0-29,0 0 1,0 0-17,3 0-3375,-4 1 3392,4 0 16,-5 0-66,0 0 83,1 1-22,-1-2 6,1 1-1,1-1 3387,4 0-3386,-3 0 33,2 0-50,-1 0-17,-4 0-17,2 0 17,-4 0 0,-1 0 0,0 0 0,-1 0 17,3 0 22,-3 0-61,3 0 61,-2 0-39,0 2-17,1-2-3324,3 0 3357,-1 0-16,1 1 0,-2-1 0,0 1 23,0 0-46,1 0 7,-1 0 32,1 0-32,-1 0 3447,0 1-3414,1-1 16,1 0-33,-1 0 56,6 0-56,-7 0 0,4 0 0,-6 0 17,0 0-34,1 0 0,0 0 1,0 0 16,1 1 16,1-1-16,1 0 0,1-1 0,1 0 0,0 0 0,0 0 17,-2 0 17,9 1-34,-6-1 0,5 1-34,-8-1 17,0 2 17,-1-1 0,-1 0 34,0 0-17,0 0-34,-1-1 17,2 1 17,-2 0 5,2 0-5,-1-1 0,2 1 0,-1-1-17,1 0 0,1 0 39,-1 0-78,0 0 22,0 0 17,1 0-34,-1 0 51,-1 0-56,0 2 39,0-1 0,0 1 22,-1-1 29,0-1-35,1 2-16,-1-2 40,5 0-40,-3 0-17,3 0-6,-4 0 7,0 0-18,-1 0 51,8 0-17,-6 1 0,4-1 33,-5 1-10,-1 0-6,1 0-34,0 0-3375,-1 0 3409,1 0-17,-1 0 33,1-1-50,0 1-16,3 0 33,-2 0 0,1 0 3369,-3-1-3369,0 1-16,0-1 55,0 1-6,0-1-16,0 1 0,0 0 22,0 0-5,0 0-12,0 0-5,-1-1-34,1 1-5,-1 1 5,0-1 17,0 0 39,3 1-5,5-1-34,-2 0 17,3 0-1,-7-1 24,0 0 32,0 1-55,-1-1 0,0 0-34,-2 0-22,0 0 61,-1 0-5,0 0-17,-1 0-56,1 0 73,0 0-17,0 0 39,1 0 12,1 0-29,0 0-22,0-1 17,1 1 16,-1-1-49,1-1 32,-1 1 1,0 0-17,0 0 23,0 0-23,-1-1-23,0 1-83,0 0 106,0 0 0,-1 0 0,1-1 73,-2 1-90,3 0 50,-2 0-16,2 0 22,-3 0-39,1 0 0,1 0 56,0 0-56,0 0 0,0-1-56,3 0 56,-2 0 0,0 0 0,-1 1-39,-2 0 22,0 0 17,0 1 17,0-1 78,-1 0-95,1 0 0,-1 1 17,4-2 6,-2 0-23,2 0 22,-1 1-84,-1-1 79,1 1-34,-1-1-22,0 0 22,0 1 17,0-1-16,-1 0 49,0 1 46,2-1-57,-2 0-5,0 1 123,-1-1-140,0 0 0,1 0 39,-1 0-280,1-1 185,0 1 0,0-1-11,-1 1 67,-1-1 17,1 2-34,-1-1 84,0 1 28,0 0-117,0 1 5,0 0-106,1 0 123,0-1 0,1 1-22,1-1 5,0 0 0,0 0 17,1 0 0,-1 0 73,-1 0-73,1 1-17,-2-1 17,1 0 0,-1 1 17,0-1-17,0 0 17,-1 0 16,2 1-33,-1-1 0,1 0-33,1 0-74,0 0 68,0-1 78,0 1-39,1-1 51,-1 1-12,0 0-39,-1 0 0,0 0 89,1-1-89,-1 1 17,0-1 22,1 1-39,-1-1 40,0 1-18,-1 0-44,1 1 44,-2 0-22,1 0-101,-1 0 118,1-1 5,-1 1 40,1 0 134,0 0-118,0 0-38,0 0 21,0 0-61,1 0 39,-1 0 23,0 0-45,-1 0 2308,1 0-2325,-3 3-73,1-2-17,0 4 90,0-2 45,1 0-45,0-1 45,-1 0 5,1-1 40,-1 0-135,0 1 23,0-1-1,1 1 68,1-1-45,0 0 0,1 1 45,0 0-1,0 0-16,2 1-28,0-1-28,0 1 6,-1 0-45,2-1-6,-2 1-112,0 0-72,1 0 50,-1-1-73,1 1-68,-2-1-44,1 0-952,0 2 436,-1-2-139,1 2-57,-2-1-32,1 1-35,-1 0-1534,3 3 2705,-1-1 0,0 0 0,-2-3 0</inkml:trace>
  <inkml:trace contextRef="#ctx0" brushRef="#br0" timeOffset="143646">14387 7458 6075,'-3'-5'247,"0"2"1102,3 3-1209,-13-7 0,10 5 23,-10-5-1,13 6 2751,0 1-2717,4 2-6,-2-1 1,4 1 145,0 2-145,-1-1-1,1 2-5,-1-1 0,1 0 11,0 0 0,0 0 0,1 1 78,1 0-56,-1 1-16,3 1-6,-1 0-62,2 0 18,2 1-40,-1 1 0,2 1-17,-1 1 17,0 1 17,-1 1-1,0 0-32,0 1 190,6 7-146,-4-4 39,5 5-84,-4-6 0,0 0-61,0 0 28,1 1 55,7 5-55,-5-4-29,4 4 63,-2 0-63,-5-6 1,4 5 39,-1 1 39,1 1-79,3 7-50,-6-8 34,-2-2-34,-4-5 17,-1 0 0,-1 1-39,0 0 22,0-1 34,0 0-17,-1-1 23,4 5-23,-2-4 16,3 3 35,-3-5-68,0-1 34,0 1-17,0 0 0,0-1 0,0 1-17,0 0-17,1 0-5,-1 0 39,2 0 0,0-1 0,4 6 0,-2-5 23,4 5 27,0-3-33,-4-3-17,3 3 22,-5-4-5,-2 0-17,0-1 34,-1 1-51,1 0 34,9 10-1,-5-8-122,6 8 106,-7-10 17,-1 0 22,1-1 123,-1 0-128,6 4-51,-5-3-89,4 2 106,-2 1-39,-5-3 39,5 2-34,-2 0 34,-3-4-17,3 4 51,1-1-1,-3-3 79,4 3-95,2 0-17,-5-2 17,5 2-51,0 1-94,1 1 94,4 4 34,-5-3-39,-1-2 61,-5-3-44,0 0 44,0-1 29,0 1-35,5 2 40,-4-2 17,4 3-56,1 0-73,-4-3-34,4 4 40,1 0 50,-3-3-39,3 4 39,-5-6 0,1 2 0,-1-1 89,0 0-66,1 0-23,-1 0 50,5 5-11,-4-3-22,3 3 0,1 0-51,1 2-22,0-1-123,-2 0 162,-4-5 17,-1 0 17,0 0 162,0 0-162,0 0-34,0-1 34,0 1-50,0-1 49,5 5 18,-4-4-51,4 4 0,-4-5 17,-1 1-89,2-1 55,-2 1 34,1-1-22,0 1 61,0 0 67,0-1-72,1 1-34,0-2 22,1 1-78,-2 0 90,1 0-34,-1 0 22,0 0-5,0 1-34,0-1 51,-1 1-51,1-1 17,0 0-17,5 4-5,-4-3 5,5 4 17,-6-5 0,0 0 56,1-1-39,-1 1 0,0-1-17,0 0 22,0 1 12,0 0-1,4 6-139,1 0 72,4 4 12,-4-5 22,-2-2 22,-5-4-44,0-1 44,0 0-5,-1 0-17,0 0-17,-1 0 90,4 5-56,-3-4 0,3 4-51,-1 0 12,-1-3 5,1 3-17,-2-3-5,-1-1 56,2 1 5,0 0-22,0 0 17,1 0-3392,-1-1 3358,2 1 15,5 3-71,-5-1 17,5 1 39,-7-3 56,1 0-78,0 0 22,4 4-72,-3-2-195,4 2 301,-4-4 0,-1 0-1,1 0-32,2 0-18,-1 0 68,9 6-34,-4-4 16,5 5 399,2 0-431,3 1-24,0 0-137,-1-2 216,-10-5-56,0-1 34,0 1-73,-1 0 95,-1 0-39,7 4 17,-5-4-107,6 4 90,-7-6 3265,8 6-3242,3 1-23,-1 0 16,-1 0-55,-8-6 22,-2 0-16,1 1 33,6 5 0,-5-3 33,4 4-16,-6-5-50,0-1 298,-1 0-265,0 1 34,1-2-124,0 1 90,-1 0 0,2-1 0,0 1 146,0-1-146,1 1-73,0-1 39,1 0-22,0-1 40,-1 1-1,2-1-39,6 3 22,-5-2 12,24 13 22,-24-13-261,14 8 351,-20-10-90,-1-1-17,0 1-17,-1 0 68,0-2-90,0 2-11,-1-2 16,1 0-77,-2-1 32,-1 0-371,5 3-43,-6-4-201,3 2-96,-8-4-1008,-1-1 914,-2 0-1133,-4 0 119,0-1 1915,-4 0 0,4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9:45.5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15604 2178 10202,'-48'-22'666,"8"4"-476,34 18 398,0 1-465,0 1 158,0 3-163,-1 2 5,-1 4 34,-1 2-23,-1 5-11,-1 2-5,-2 4 68,1 3-97,-1 2 18,1 1-34,2 2-174,1 1 112,2-1-22,1 0-12,3-2-38,1-1-7,1-3 12,3-3-11,1-2 39,3-3 11,3-3-11,2-3 12,1-4-12,2-3 16,0-2-4,1-4 16,1-4 16,0-3-21,2-3 22,0-4-12,1-2 354,0-1-342,-2-1-17,-1-1 11,-2 2 1,-2 0 4,-3 1 24,-2 1 4,-3 3 18,-1 1 5,-1 2 28,-2 2 1,0 3-7,0 0-38,0 4-40,0 0 22,-1 4 1,-1 1 39,-3 11-28,2-1-17,-2 6-28,2-3 22,1 1-33,0 0-12,1 0-5,1 0-72,0-1-35,3 0-72,0-2-95,4-1-107,-1-2-135,2-2-150,1-1-169,2-2-162,0-3-286,1-2 1311,2-1 0,-7-1 0,0 0 0</inkml:trace>
  <inkml:trace contextRef="#ctx0" brushRef="#br0" timeOffset="243">15895 2176 9132,'-15'40'405,"0"0"0,1-2 1,4-6-182,8-5-73,0 2-67,2-1-73,-1 1 477,2-1-550,1-1-67,2-2 749,2-2-867,1-3-27,2-2-107,1-4-101,2-1-145,0-4-124,2-2 412,-1-3-473,1-2 674,0-2-1508,0-3 1646,-2 0 0,-5 0 0,-3 0 0</inkml:trace>
  <inkml:trace contextRef="#ctx0" brushRef="#br0" timeOffset="500">16057 2252 9308,'2'40'209,"0"0"0,0-2 1,0-6-54,3-5-32,0 1-7,1 0-22,0 1 90,-1-2 1499,2 0-1583,-2-1-6,1 0-95,-2-2 101,-1-1-11,-2-1 33,-1-3 608,0-1-546,-2-4-28,-2-1-118,-4-2 275,-2-1-437,-3-1-118,0-2-72,0-1 198,-6-1-809,6-2-354,-2-3-290,7-4 1568,3-4 0,3 2 0,1 0 0</inkml:trace>
  <inkml:trace contextRef="#ctx0" brushRef="#br0" timeOffset="949">16204 2301 8959,'6'0'1373,"-2"0"1131,-4 0-2291,9 58-1162,-6-36 1019,2 13 0,-1-2 425,-2-16-411,0-1 161,1-2-161,0-2-61,-1-3-1,1-1 12,0-3 555,1-2-505,0-1 0,0-2-6,0-2-22,1-2-5,1-3-1,-1-3-28,1-2-5,1-2-6,-1 0-22,1-1-6,0 0 57,3-6-18,-3 4-22,2-4-34,-3 9 57,-1 1-12,-1 1 28,0 2 12,-1 2-29,-1 1 6,-1 2-28,0 1-174,0 2 275,-1 4-28,1 1 22,-1 5-28,0 1-22,0 3-17,0 0-5,1 2-12,1-2-11,2 1 39,2-3 11,1-2 29,2-2 44,1-3 23,1-3 10,1-1 12,-2-2 18,1-2-46,-2-3-79,-1-1-61,-1-3-229,0-4-69,-5 2-172,1-4-835,-7 1 510,0 4-29,-5-4-945,-3-1 777,1 4-414,-3-6 1406,6 5 0,3 6 0,2 1 0</inkml:trace>
  <inkml:trace contextRef="#ctx0" brushRef="#br0" timeOffset="1142">16459 1895 8948,'1'6'1658,"0"-2"-2186,12 43 1,4 11 891,-5-16-284,-1-3 0,2 8 1,-1-7 243,4 10 608,-1 3-904,0-1-56,-5-6-56,-4-15-73,-2-2-156,-1-1-157,-2-3-314,0-1-381,-2-3-438,-1-1-934,0-3 2158,-1 0 0,2-8 1,0-1-1</inkml:trace>
  <inkml:trace contextRef="#ctx0" brushRef="#br0" timeOffset="1367">16864 2251 10528,'4'-1'280,"-1"-1"-174,-3 2-307,50-24-62,-33 17 86,11-6 1,-2 1-295,-16 11-201,-2 1-308,-1 2 980,-2 1 0,-2-1 0,-1 1 0</inkml:trace>
  <inkml:trace contextRef="#ctx0" brushRef="#br0" timeOffset="1519">16862 2389 4840,'34'-4'-676,"-1"0"0,3-1 0,-6-1 1173,-10-1-3247,4-2 2750,-10 3 0,-7 4 0,-3 0 0</inkml:trace>
  <inkml:trace contextRef="#ctx0" brushRef="#br0" timeOffset="3368">17538 2020 7386,'0'-4'599,"0"0"1933,0 4-2308,-6-24-45,4 17-50,-4-17 44,6 25 74,0 2 78,2 4 89,-1 6 18,2 4-23,1 6-62,-1 4-28,1 4-3431,-1 4 3347,-1 2-22,-1 3-39,0-1-62,-1 0-28,0-1-670,0-3 586,-1-2-39,1-2-62,0-5-358,0 5 78,0-11-157,0 3-184,1-13-108,0-2 2947,1-3-3181,1-2-259,0-2-1062,1-2 2629,-1-1 0,-2 1 0,0 0 1</inkml:trace>
  <inkml:trace contextRef="#ctx0" brushRef="#br0" timeOffset="3713">17694 2045 10725,'-12'44'173,"-1"-1"1,1-3 0,3-6 1,3-11-102,-1-2 33,1 0-33,0-1-17,-1-3 25,1-1-58,-1-4 34,2-2 78,-2-2-8,2-4-43,0-1-27,3-2-41,0-1-44,0-2-28,1-1-34,1-2 17,0-3 17,0-1 23,0 0 10,0-1-16,3 0 45,0 0 16,3-2 23,-1 5-17,2-2 6,-3 6 16,2 1 12,0 1 16,0 1 12,1 2 5,1 1 6,0 3-6,0 1-22,1 2-17,0 0-28,0 1-5,0 1-40,1-1-67,1 1-118,0-1-157,1 0-156,0 0-235,1-2-482,1 0 1232,1-1 0,-7-4 0,-1 1 0</inkml:trace>
  <inkml:trace contextRef="#ctx0" brushRef="#br0" timeOffset="4152">17900 2290 9918,'-3'5'414,"0"0"1372,3-5-1735,41-1-29,-23-4 12,33-1-34,-34-5 5,0-1 1,-1-1 51,8-11-46,-10 8-11,6-8-11,-14 11 11,0 1 33,-2-1 6,-2 1 17,-1 1 6,-1 2 0,0 0 5,-1 1 0,-1 1 0,-2 2-33,-2 1-23,0 2-22,0 1 11,-2 1 17,-1 2 33,-2 1 23,-1 4 16,-1 1 7,1 1 4,-1 3 18,2 1 0,2 2 10,1 2-21,2 0-23,2 2 117,3 16-100,4-13 95,10 17-123,-1-23-23,8 1-3430,-3-8 3380,3-2-12,1-3-166,1-1 72,1-2-96,0-1-173,-1-2-151,0-1-241,-1-3-337,-2-1-2644,-1-2 645,-3 0 3103,-2 1 0,-7 3 0,-2 3 0</inkml:trace>
  <inkml:trace contextRef="#ctx0" brushRef="#br0" timeOffset="4417">18343 1788 12321,'34'6'-2017,"5"-5"594,-21-3-1170,4-3 2593,-10 2 0,-6 1 0,-2 1 0</inkml:trace>
  <inkml:trace contextRef="#ctx0" brushRef="#br0" timeOffset="4733">18599 1542 11883,'9'39'160,"0"0"1,-1-3 0,-1-6 114,-3-6-163,-2-5-17,1 3-5,-1-6 33,-1-2-17,1-2 34,-2-1 34,1-1 11,-1-2 27,0-1-27,-1-1 34,-1-3-7,-3 1-189,-1-3-85,-3 0-61,0-1-62,-2 0-28,-1-1-44,-1-3-46,0-1-189,2-2-321,1-1-458,1-1-1088,3-1 2359,2-3 0,2 7 0,1-1 0</inkml:trace>
  <inkml:trace contextRef="#ctx0" brushRef="#br0" timeOffset="5350">18729 1560 8478,'3'0'812,"0"0"2398,-3 0-3098,12 45-17,-8-27-39,8 35-624,-11-38 613,-1 0 147,1-1-119,0 0-45,-1-2-11,1-1 116,-1-2-116,1-2-6,1-2 34,1-1 285,-1-2-308,2-1 19,0-1-52,0-2-6,0-2-11,-1-1 0,2-3-5,-2 0-6,1-1-6,0-1-22,-1 0-6,2 0 17,-2 0 0,1-1 17,0 1 33,0 0 6,0 1-17,-1 1 34,0 2-17,0 1 0,-1 1 17,0 1-17,-1 2 78,-1 0-27,1 4 5,-1 2 11,-1 3-22,1 0-1,-1 1 7,0 1-34,1 1-1,0 0-4,0 0-12,0 0 0,0-2 0,1 1 0,1-3 16,1 1 24,1-3 21,0 0 23,0-2-5,2-2 38,-1-1-33,1-1-17,0-2-5,0-3 5,1-2-44,-1 0 5,0-2-6,-1 0-44,-1-1 5,-1-1-17,-1 0-44,0-1-29,-2-1-38,1 0-102,-1-1-49,-1 0-40,0-1-79,0 0-11,-2 1-117,1 1-219,-1 1-498,-1 3 1260,1 1 0,1 5 0,-1 0 0</inkml:trace>
  <inkml:trace contextRef="#ctx0" brushRef="#br0" timeOffset="5583">18987 1493 2836,'36'-9'-47,"0"-1"1,3-1-1,-7 2 1751,-16 4-1861,6-3 1312,-13 6-1491,-2-1 667,-2 1-1244,0 1 913,-2-1 0,-1 2 0,-1-1 0</inkml:trace>
  <inkml:trace contextRef="#ctx0" brushRef="#br0" timeOffset="5834">19063 1458 9206,'-2'3'2358,"1"0"571,1-3-2632,-2 57 34,3-34-682,-2 11 1,2 0 636,1-14 375,4 18-549,-1-14-67,3 14-62,-4-20 227,0-1-238,0-2-67,0 0-101,-2-3-140,1-1-208,-2-2 553,1 0-2165,-2-1 739,1-2-914,-2 1 2331,-1-3 0,1-1 0,-1-1 0</inkml:trace>
  <inkml:trace contextRef="#ctx0" brushRef="#br0" timeOffset="6642">17462 2858 7610,'5'0'621,"0"0"332,-5 0-679,51-17-1931,-24 9 1752,8-3 1,1-1 27,0 1-2525,5-3 2458,6-1-31,-8 1 0,4-2-525,6-2 1,1 0 507,0-1 1,1 0 8,1 0 0,-3 1 2,-13 6 1,-1 1-540,1-1 0,0 1 559,-2 0 0,1 1 14,-1 0 1,0 0 10,-2 0 0,0 0 3,-1 1 1,0 0 238,-2 0 0,-1 0-245,0 0 1,-1 1 44,23-9-22,-2 2-33,-5 0 1425,-3 1-1470,-4 1-23,-4 0 1193,-5 3-1265,-5 0-7,-4 2 1976,-6 1-2076,-3 1 148,-5 2-562,-2 1 631,-3 1-21,-2 1 0,1 0 0,-2 0 0</inkml:trace>
  <inkml:trace contextRef="#ctx0" brushRef="#br0" timeOffset="7186">18069 2963 8634,'3'-4'213,"-1"0"2168,-2 4-2331,28 44-1714,-19-25 1689,7 7 1,-1 2 426,-10-3-385,-3-6 304,1 6-315,-3-9 17,0-1 17,0-1 44,0 0 892,-1-3-851,-2 0 171,-2-1-228,-2-1-34,-1 0-34,-1-1-22,-1 0-39,-2-1-23,1-1-123,-4-1-27,4-3-103,-2 0-110,5-3-225,2-1-229,1-3 851,1-7 0,2 7 0,1-4 0</inkml:trace>
  <inkml:trace contextRef="#ctx0" brushRef="#br0" timeOffset="7694">18324 2902 8569,'-3'40'56,"-1"0"0,0-4 0,2-6-39,2-14 1236,0-2-1236,0-1 456,2-2-457,0-2 238,2-2-249,0-2 765,1-2-737,0-1 12,0-1 33,4-6-50,-1 0-5,6-12-23,-5 4-11,4-5-29,-5 3 35,2 0-12,-1 0 17,1 0 28,2-5-22,-2 5 10,1-3-4,-4 7 10,-1 3 0,-1 2-5,-1 2-6,0 2-11,-2 1 0,1 0 6,-2 1 16,0 1 18,1 1 10,-1 2 23,1 1 0,0 2 117,-1 5-111,2-1 5,-1 4-34,0-3-22,1 1 6,1-2-28,0 1 66,6 2 1,-1-3 73,4-1 50,-1-6-11,1-3 16,0-2-10,1-2-7,0-3 18,1-4-17,-2-1 28,0-1-29,-3-2-21,0 0 5,-2 0-28,-1-1-95,-3 1 22,-1-2-50,-2 2-62,-1-2-179,-7-6 45,1 5-34,-7-7-22,2 9-51,-1-1-100,-1 2-130,1 2-178,-1 2-287,1 1-402,0 3 535,0 1 0,5 3 0,1 0 0</inkml:trace>
  <inkml:trace contextRef="#ctx0" brushRef="#br0" timeOffset="11554">19344 2252 5678,'39'-21'510,"-6"4"1732,-14 10-2208,-4 1-29,5-1 845,-6 3-911,-2 0-23,0 0-68,-2 2 185,2-1-341,-5 2 1439,1 0-1131,-5 4 0,-1-2 0,-1 3 0</inkml:trace>
  <inkml:trace contextRef="#ctx0" brushRef="#br0" timeOffset="11853">19301 2427 8517,'-5'5'499,"1"-1"-169,4-4 1972,0 0-2000,48-7 41,-29 2-173,10 0 1,-1-1 171,-12 0-57,0 0 12,0 0-62,-3 1-44,1 0 5,-3 2-56,-2-1-56,-1 2-34,-2 0-39,-3 0-22,0 2-963,-2-1 229,-7 5 235,3-2-101,-5 3-83,5-3-124,1-1-280,0 0-1091,0 0 2189,0-1 0,1 1 0</inkml:trace>
  <inkml:trace contextRef="#ctx0" brushRef="#br0" timeOffset="15319">20088 1763 7380,'3'-7'616,"-2"1"-347,-1 6 1798,0 0-1927,3-15-28,-2 12 28,3-12 34,-2 16 50,1 2 67,0 4 22,2 2 7,-1 5 5,1 3-45,-1 4-11,1 4-40,-2 2-691,1 3 596,-1 0-39,0 0-72,1-2 16,-1-2-17,1-2-2,0-2 24,0-2-44,-1-4-44,1 0-63,-1-4-111,-1 0 484,1-2-820,-1-2-188,-1-1-227,-1-2-302,0-2-768,0 0 2039,-1-3 0,0 1 0</inkml:trace>
  <inkml:trace contextRef="#ctx0" brushRef="#br0" timeOffset="15743">20284 1742 11166,'-11'40'170,"1"1"0,0-3 0,1-5-69,1-9-12,0 1-21,0-2-1,0-2 6,0-1-12,0-4 12,0-1 0,2-3-28,0-2 34,1-2-1,1-2 12,0-3-6,0 0 11,1-3 45,-1 0-84,3-1-39,-1-2-23,1-2-22,1-1 6,-1 0-12,2-1 12,0-1 22,1-1-45,1 1 56,0-1-5,0 2 16,1 0-5,-1 2 0,0 0-6,0 2 17,0 1 17,1 0-1,0 1-4,-1 1 16,2 0 16,0 2 124,4 6-56,-2-1-22,3 5 22,-2-3 11,0 1 12,0 0 21,0 0-10,0 0-40,1 0-10,0-2-1,1 0 0,-1-2-33,1-1-62,0-1-45,0-1-151,-1-1-84,1-1-157,0 0-190,-1-1-1255,5-1 330,-4 0 1524,4-2 0,-9 2 0,0-2 0</inkml:trace>
  <inkml:trace contextRef="#ctx0" brushRef="#br0" timeOffset="16221">20546 2012 11872,'50'9'162,"-6"-3"-83,-27-13 22,-1 0-11,-1-2-12,0-1 17,-3-1 1,0-1-1,-3 0-17,0-1 1,-2 0-23,-2 0-6,-1 0 12,-2 0-18,0 0-16,-2 0 56,-5-9-44,-2 5 60,-6-6-27,3 13-39,0 3-23,2 5 0,-1 1-33,0 1 67,-1 3-29,0 2 40,1 3-11,-2 2-28,2 2 50,-4 11-33,4-4-6,-2 7 28,4 4-34,3-7 29,0 6 5,3-10 16,2-1 18,1-3 16,2 1 130,9 3-124,-2-6 11,7 3-11,-4-8-39,2-1-34,1-2-50,1-1-40,0-3 12,1 0-34,0-1-89,0 1-527,3-4-375,-1 0 419,-1-3-144,-6-1-208,-5 2-477,-2-2 1474,1 1 0,-5 2 0,1 0 0</inkml:trace>
  <inkml:trace contextRef="#ctx0" brushRef="#br0" timeOffset="18402">20709 1563 10606,'5'-8'583,"-1"2"-398,0 6-12,2-2 6,1 1-5,1-2 269,16-1-286,-8 0-23,12-2 141,-5 1-253,-6 1-16,5-1-118,-9 2 5,-1 0-38,-1 1-85,-1 0-67,-2 0-459,2-2 212,-2 2-256,0-2-472,-1 2 1272,-1 0 0,-2 1 0,-1 0 0</inkml:trace>
  <inkml:trace contextRef="#ctx0" brushRef="#br0" timeOffset="18727">21091 1371 8310,'3'-4'980,"-1"1"1692,-2 3-2370,17 8-167,-11-1 11,13 7-23,-15-2 6,0-1-34,0 2 101,1 7-123,-1-5-57,1 5-32,-2-7 32,-1 1-4,1-2 49,-1-1 12,0-1 0,0-1 22,-1-1 11,0-2 79,-1-1 17,0-1 22,0-1-17,-2 0-95,-1-1-73,-3 1-252,-6-2-67,0 0-78,-4 0-168,2-1-197,-1 0-179,0-1-263,0-1-476,0-1 1641,1-4 0,6 4 0,2 0 0</inkml:trace>
  <inkml:trace contextRef="#ctx0" brushRef="#br0" timeOffset="18954">21033 1251 11092,'25'-27'-61,"-5"6"1484,-18 21-1647,0 0 477,-1 0-785,1 0 163,-1 1-483,1 0-767,0 4 1619,1 0 0,-1-1 0,0-2 0</inkml:trace>
  <inkml:trace contextRef="#ctx0" brushRef="#br0" timeOffset="20916">21526 1270 7167,'-7'-3'538,"2"1"-286,5 2 2246,0 0-2229,-19 57-4285,12-30 4122,-3 9 0,0 0 57,7-8 842,1 0-887,1 1-6,0 0 5,2 1-16,2-1 0,1-1 5,3 0 12,1-2-6,3-1-16,1-2-24,2-1-49,1-2-18,1-2-27,2-2-62,-1-4-90,1-1-61,-2-3-62,0-2-56,-3-2 3235,-1-3-3694,-2 0-695,-2-2-957,-2 0 2464,-2-2 0,-1 2 0,-2 0 0</inkml:trace>
  <inkml:trace contextRef="#ctx0" brushRef="#br0" timeOffset="21419">21672 1443 11247,'7'41'205,"1"-1"1,0 1 0,-1-6-128,-3-14-16,4 6-12,-3-8-5,1-2-28,0-1-29,1-3 364,0-1-364,0-4 156,0-1-104,0-4 46,0-1-75,1-2 156,-1-3-184,1-2 6,0-4 0,-1-3-17,1-1-6,-2 0-11,0-2-22,0 0 22,0-1 0,-1 0-27,1-1 10,-1 0 6,0 1 45,0 0 22,0 1 0,-1 2 6,0 2 11,-1 3 0,-1 2 11,0 2-22,-2 2 73,1 1-118,-2 6 78,0 5-5,-1 3 22,0 4-11,1-3-22,0 2-6,1-1 11,1 0 22,2 0-33,1 0 51,3-2 10,2-1 29,1-2 78,1-2 39,1-3-11,1-3-5,0-1 27,0-2-11,-2-3-44,-1-2-12,0-2-151,-2-1-56,-1-2 45,-2 0-51,-1-2-33,-2 0 11,-1-2-123,0 0-129,-1 0-112,-2 0-191,0-1-27,-2 0-141,-1-1-84,1 1 7,0 0-29,1-1-51,1 1-139,0 0 1075,1 4 0,1 4 0,0 4 0</inkml:trace>
  <inkml:trace contextRef="#ctx0" brushRef="#br0" timeOffset="21612">22016 1385 12170,'37'-4'52,"0"-1"0,-3 2 1,-4-2-76,-8-1-10,-1 0-102,-1 1 190,-3 0-318,-1 1-222,2-2 133,-7 3-69,1 0-218,-7 1 10,-2 1-238,-2 1 1,-1 0 0</inkml:trace>
  <inkml:trace contextRef="#ctx0" brushRef="#br0" timeOffset="21805">22190 1342 12092,'1'39'337,"0"-1"1,-1-3 0,1-6-180,4-11 429,0-1-475,1 0 34,1 0-174,0-1 486,1 0-693,-1-1-96,1-1-201,-1-1 117,-1-1-475,-1 0-253,-1-3-296,-1 0-844,0-3 2283,-2-1 0,0-2 0,0-1 0</inkml:trace>
  <inkml:trace contextRef="#ctx0" brushRef="#br0" timeOffset="22132">22518 1379 9794,'5'-2'846,"0"0"3702,-5 2-4431,11 47-117,-8-28-87,3 13 1,1-1-71,-5-13 6,1 6-34,0-9-151,0-1-112,-1 0-118,1-2-128,0-1-119,-1-2-127,0-2-91,-1 0-3694,-1-4 2317,0 1 2408,0-3 0,0 0 0,0-1 0</inkml:trace>
  <inkml:trace contextRef="#ctx0" brushRef="#br0" timeOffset="22325">22419 1542 12847,'43'-10'-129,"0"1"0,-4-1 1,-6 3-237,-12 3-643,7-3 140,-6 2-460,3-2 1328,-8 1 0,-9 3 0,-1 1 0</inkml:trace>
  <inkml:trace contextRef="#ctx0" brushRef="#br0" timeOffset="22549">22835 1320 8752,'7'-8'2622,"-1"1"-2034,-6 7 1176,0 0-1635,4 60-1442,-3-38 1327,1 13 0,1-2 8,-2-17 274,1 0-369,0-1-34,0 0-128,0-2-78,1-2-147,0-1-106,0-2-83,1-2-3187,-1-3 2896,1-1 485,0-1-1001,0-1 1456,0-2 0,-2 2 0,0-1 0</inkml:trace>
  <inkml:trace contextRef="#ctx0" brushRef="#br0" timeOffset="22752">22942 1322 13575,'13'48'119,"0"-1"1,-1-3-1,-2-9-197,-5-19-101,1-2-45,-1-1-79,0-1-111,-1-2-51,-2-1-79,0-3-116,-1-1-192,-1-3-476,-2-1-1236,0 0 2564,-1-1 0,1 0 0,1 0 0</inkml:trace>
  <inkml:trace contextRef="#ctx0" brushRef="#br0" timeOffset="23167">22707 1373 9435,'38'5'-17,"0"1"0,-4-1 1,-4-2-91,-9-2 1049,-1-1-1452,10-1 202,-8 0-3510,7-2 3437,-10 1-28,-1-2 906,0 1-946,-2-2 480,-1 1-384,-2-2 96,-1 0 100,-2 0 90,0-2 78,-2 0 28,1-1 34,-2-2 39,-1 0 235,2-5-129,-2 3 29,1-2 10,-3 5 3416,-1 2-3365,0 1 39,-1 2 45,0 1 23,0 2 10,0 1-16,-1 0-6,0 1 34,1 2 45,-1 1 33,1 3 34,-2 2-6,1 4 68,-1 2 168,-1 5 817,-5 16-784,0-5-1031,-4 13 757,1-11-146,3 0-134,-1 1-96,1-1 1,1 0-68,0-1-95,1-1-95,1-1-3241,1-2 3006,1-2-191,0-2-255,1-3-176,0-2-302,0-3-264,0-3 394,1-3-697,0-3 2734,1-1-913,1-4 0,-2 0 0,1-1 0</inkml:trace>
  <inkml:trace contextRef="#ctx0" brushRef="#br0" timeOffset="23512">23255 1506 13642,'13'31'308,"1"0"0,-1-3 0,-6-3-207,-11-5-67,-2-1 5,0 0-39,-1-3 22,0 0-22,-2-3 28,0-1-17,-1-2 1,-1-2 16,0-1-6,-4-1-33,4-3 0,-1 0-17,6-3-23,2 0 1,2-2 16,0-1-39,2-2-16,0-2 27,3-1 1,0-1-1,3 0 23,0 1-12,1 1 7,1-1-7,2 2 12,1 0-17,0 2 0,1 0-17,2 1-33,0 0-68,1 1-117,-1 0-101,1 1-168,0-1-275,-1 0-246,0 0-476,-2 1-1098,-2-2 1807,-2 2 0,-4 0 0,-2 0 0</inkml:trace>
  <inkml:trace contextRef="#ctx0" brushRef="#br0" timeOffset="23816">23422 1117 10114,'6'-6'1400,"-1"2"-689,-5 4 3423,0 0-3753,31 54-2187,-20-31 2100,6 10 0,0 1 445,-10-8 47,-2 3-103,1 3-240,-2 2-141,0 1-72,-2 0-135,-1-2-118,0-1-49,-1-1 49,-1-1-139,-1-2-23,-1-2-140,-2-1-330,-2-1-191,0-2-252,-3-2-246,0 0-73,-2-2-6,-1 0-78,-1-2-269,-2 0 1770,-3 1 0,8-8 0,1 0 0</inkml:trace>
  <inkml:trace contextRef="#ctx0" brushRef="#br0" timeOffset="26077">20386 2502 7905,'37'-6'192,"-1"-1"1,-1 1 0,-3 1-36,4-4-6,5 0-1871,3-2 1871,4 0 11,4-2 1,3 0-9,-12 4 0,2-1-6,5-1 1,1 0-1042,0 1 0,1 0 968,-1 0 1,-3 1-1,-12 3 1,-1 0 11,0 1 0,-1 0-6,1 0 0,-1 0 25,-1 1 1,1 0 133,13-2 1,-1 0-81,-11 2 0,0 0-23,10 0 1,0-1-100,-14 2 0,-2 0 91,1 0 0,-1 1-37,0-1 1,0 1-580,27-2 644,-2-2-6,-4 1 70,-18 1 0,0-1-2,14-2 44,9-3 165,-23 3-198,-4 0 1496,-2 1-1597,-4 1-17,-3 1 1257,-4 0-1336,-4 1-22,-2 1-55,-4 1 1147,-1 0-1198,-3 1-81,0 0-468,-6 0-1744,-15 4 1352,2-2-129,-13 4 1165,0 3 0,16-5 0,-4 2 0</inkml:trace>
  <inkml:trace contextRef="#ctx0" brushRef="#br0" timeOffset="26719">21215 2580 11620,'11'35'65,"-1"0"0,0-3 1,-3-5-49,-8-10-56,-1-1 50,0-1-6,0-1-10,1 0 10,0-2-21,1-1-7,0-2-5,0-2 34,1-3 11,1-2 16,2-1 18,1-2 10,1-2-33,2-4-17,1-2 1,1-4-35,1 0 18,1-2-12,0 0 0,0 0-22,0-1 16,0 1 12,-1 0 0,-1 1 45,0 1-34,-2 1 11,1 2-11,-3 2 5,-1 2-10,0 2-12,-1 2 11,-2 2 18,1 2 10,-2 2-28,0 2 34,0 3 6,-1 1-17,2 3 50,0 2-50,0 0 0,0 1 16,1 0 6,1 2 1,2-1-12,1 0-6,1 0 6,1-2 45,2-2 23,1-1 32,2-2-4,2-2 66,0-4 23,1-2 263,7-5-219,-5-2-33,5-4 17,-9-1 90,-1-1-79,-3-2 11,-1-1-6,-4 0-72,-2-1 1,-2 0-7,-2-1-67,-3-1-84,-1-1 5,-4-2 18,-3 0-51,-1 0 33,0-1-66,-1 1-51,0 1-28,0 0-95,0 3-68,1 2-605,-5-3 225,5 5-230,-2-1-314,5 7-268,2 2-1059,0 2 2526,1 1 0,3 1 0,1 0 0</inkml:trace>
  <inkml:trace contextRef="#ctx0" brushRef="#br0" timeOffset="32466">18445 3780 8590,'8'5'-6,"-1"-1"112,-7-4 735,0 0-762,31 54-1868,-16-34 1836,4 12 1,1-1 69,-5-17-31,2 0 59,2-1-183,1 0 201,2-1 5,3 0-6,2-2-11,4 0 0,2-2-1034,5-1 989,4-3-22,4-1-17,3-2 17,3-1 47,-2-5 1,2-1-93,-19 2 1,-1 0 2,19-5 0,-1-1 25,-2-3 6,-3-2-23,-3-1-5,-3 0 291,-3-1-302,-2-1 65,-3-1-65,-3-1 11,-4-1-1,-2-1-32,-4-2 10,-3-1-11,-4-2-22,-3 0-11,-3-1 10,-2 0-10,-2 0 16,-1 2 195,-2 0-150,-2-6-22,-1 10 1098,-2-4-1127,2 9 1028,1 6-1033,0 0 505,2 6-510,1 2-18,0 0-520,0 2 515,1 6-56,0-2-95,0 5-101,0-3-61,-1 1-51,0 0-33,0 1-477,-3 5 347,1-4-217,-2 3-1227,2-5 2016,1-1 0,1-2 0,0-1 0</inkml:trace>
  <inkml:trace contextRef="#ctx0" brushRef="#br0" timeOffset="32762">19520 3494 8220,'-3'-2'319,"1"1"1037,2 1-1283,55 8-2026,-30-4 1975,10 1 0,0-1 29,-8-1 489,1 0-473,0-2 56,-1 2 17,-3-1 402,-1 0-363,-4 1-17,-3 0 1,-3 0-12,-3 2 1060,-3-1-992,-4 1 158,-1 1-74,-1 0 27,-4 1-16,0 0 0,-5 2-23,-1 0-22,-3 1-12,-2 0-38,-3 0 16,-2 0-123,-1-1 22,-1 0-55,-1-1-40,1 0-56,2 0-134,2-1-129,2 0-219,3 0-245,1 0-299,2 1-340,1-1-740,0 1-425,2-1 2548,1-1 0,2-3 0,2-1 0</inkml:trace>
  <inkml:trace contextRef="#ctx0" brushRef="#br0" timeOffset="36777">2774 10409 7962,'-1'3'252,"0"0"1289,1-3-1384,17 32 0,-11-21 11,14 24 22,-14-29 17,1 0 230,4 0-196,-2-4 213,10 1-281,-6-6-38,6-1-12,-3-4 51,10-9-101,-4 1-561,6-6 544,-7 2 28,-2 1 28,-2-2 17,-2 1 0,-3 0 0,-1 1 5,-3 2-11,-2 0 28,-2 1-22,-2 2-11,0 0 11,-2 2 532,-1 1-566,-2 2-50,-2 1-45,-3 1-23,-1 2 23,-2 1 0,-2 2 0,0 1 0,-1 2-11,0 1-17,0 3 56,0 3-28,0 2 0,1 1 0,1 3-28,2 1 28,0 3 0,3 1 0,0 3 17,3 1-6,0 2-22,2 0 22,1 0-11,1-1 0,0-1 11,2 0 29,1-1 21,3-1-16,1-2 33,2-3-16,1-2 72,3-2 29,2-4 33,1-1 17,3-4-45,1-1 61,2-1 164,11-4-164,-9-1-343,10-3 260,-12-1-34,-1-1-95,-1 0-68,-2 0-44,-2 0-67,-3 1-62,-2 2-129,-4 1-118,-2 1 126,-2 1-450,-2-1-292,0 2-285,-2-2-728,0 1 2100,-2-1 0,2 2 0,-2 0 0</inkml:trace>
  <inkml:trace contextRef="#ctx0" brushRef="#br0" timeOffset="37660">3357 9805 7794,'0'-4'880,"0"1"2413,0 3-3114,-4-13 40,3 10 297,-3-7-208,8 18-40,-1 1-49,4 5 5,-2 0-73,2 0-33,-1 2-6,1 1-12,0-1-38,0 1-12,-1-2 34,2 1-44,-1-2 44,1-1 162,7 9-173,-9-10 0,6 6-6,-11-12 6,0-1-73,-1 0 44,-1-1-4,-1 0-24,-3 1 12,-1-2-56,-1 1-28,-1-1-44,0 0-57,-2 0-50,0-1-29,1-1-60,-1 0-35,2-1-626,-2-2 189,4-1-235,-1-3-257,4-2-751,2-2 1163,1 1 0,0 2 0,0 3 0</inkml:trace>
  <inkml:trace contextRef="#ctx0" brushRef="#br0" timeOffset="38188">3589 9638 4221,'3'43'87,"0"1"1,0-5 0,1-5-79,-2-14 14,2 0 1432,-1-1-1449,1-1 5,1 0-11,0-3 1093,0-2-1037,1-2 2179,1-2-2185,-1-4 3371,1-1-3382,0-2-5,0-2 11,2-1 43,-1-3-72,1-3 7,-1-3-23,0-1 0,1-1-11,-2-2 22,0 1-11,-2-1 17,0 0 11,-2-1-40,-1-7 12,-2 5 12,1-6-24,-3 7-4,-1 0-24,-1-1-16,-1 1 28,-1 0 12,-1 1-18,1 1-5,-1 1 11,1 3-28,0 0 11,0 3 28,0 1-39,-1 2 39,0 2 23,0 0 5,0 2-5,1 2 22,0 1-28,0 2 28,1 2 67,-1 4-61,2-2-6,-1 4 28,3-2-17,1-1 6,0 1 39,1-1 0,0 0 5,3-2 85,0-1 22,3 0 246,3-1-207,-1-3-33,3 1-79,-2-4-39,0 1-56,1-1-78,1-2-1,0 0-83,1-1-118,-1-1-129,1 1-196,-1-1-139,0 1-3635,-1 0 3075,-1 1-5088,2 0 6364,-4 1 0,0 1 0,-5 0 0</inkml:trace>
  <inkml:trace contextRef="#ctx0" brushRef="#br0" timeOffset="39460">3734 10247 13149,'14'-7'331,"0"0"-342,-1 0-73,-1 0-51,2 0-83,0 0-107,-1 0-39,0 2-135,-2 0-111,-1 1-169,-1 0-212,-1 2-544,-3 0 1535,0 2 0,-2 0 0,-1 0 0</inkml:trace>
  <inkml:trace contextRef="#ctx0" brushRef="#br0" timeOffset="39667">3739 10369 11403,'36'-16'192,"-1"1"1,-2 1-1,-7 3-136,-11 5 925,-2 0-1003,0 2 187,-3-1-506,1 2 45,-4-1-315,0 2 409,-2 1-823,-2 0-571,0 1-1121,-1-1 2717,0 0 0,-1 1 0,-1 0 0</inkml:trace>
  <inkml:trace contextRef="#ctx0" brushRef="#br0" timeOffset="40492">4399 9843 8534,'-3'-3'319,"0"0"1110,3 3-1317,-37 54-6,27-32-969,-11 11 1,3 0 913,16-12-12,0 0-299,2-1 248,-1 0 481,2 0-486,1-2 1,1-2-1,2-1-17,4 0 29,0-5-7,3-1 869,-2-6-879,1-2 709,0 0-748,6-7 38,-4 2 1,3-6 11,-4 1-1,2-7 18,-2 2-6,2-4 22,-4 5 1,-1 0 10,0 0 12,-1 1 6,-1 0-1,-1 2 90,0-1-67,-2 5-12,0 0 1,-3 4 184,0 2-134,-1 5 34,-1-2 5,-1 7 40,0-3-18,0 2 18,0 1 0,1 1-29,1-1-5,0 1-51,0 0-16,2 0 5,1 0-22,4-1 11,1-2 33,3 0-5,2-3 28,1-1 12,2-2-1,1-2-3403,-1-3 3392,0-2-293,0-3 338,0-2 28,-1-1 11,0-1 0,-2 0-12,-2-1 276,1-4-297,-6 5-12,1-4 3144,-6 7-3262,-1 0 469,-8-2-575,1 3-22,-8 0-11,2 3 11,-2 3 5,-3 0-162,-7 1 17,6 0-477,-11 6 85,16-2-146,-1 4-168,8-1-336,4-1-644,1 0 1893,3 1 0,-1-3 0,1 0 0</inkml:trace>
  <inkml:trace contextRef="#ctx0" brushRef="#br0" timeOffset="40768">4903 9859 8461,'4'-3'801,"-1"1"1131,-3 2-1864,-23 37-7,17-25-10,-16 31-7,24-34-21,2 0-6,0 1 11,1 0 5,0 0 51,2-1 39,-1 1 29,0-1 72,0-1 56,-1-1-11,0-1 17,-2 0-34,-1-3 0,-1 1-51,-1-2-50,-4 3-313,-2-1-107,-5 3-72,-1-2-124,-1 1-146,0-2-336,1 1 947,-3-1 0,8-2 0,-1 0 0</inkml:trace>
  <inkml:trace contextRef="#ctx0" brushRef="#br0" timeOffset="41253">5053 9779 10242,'3'-3'504,"-1"1"1524,-2 2-1966,-10 61-570,7-37 527,-3 13 1,2-2 200,4-16-214,3 0-6,0-1 63,3-2-91,1-1 28,2-2 28,6 0-5,-2-5 279,4-2-274,-5-6 12,2-2 16,0-2 100,18-21-72,-10 2-56,8-10 6,-16 10 28,-7-1-29,-3 5-33,-1-7 11,-5 0 1,-2 5 49,-3-5-3419,-1 9 3391,-1 0 0,-7-2-33,4 7 0,-5 0-22,5 7 22,-1 2 22,-7 2 17,5 2 3437,-10 6-3414,11 2 40,-1 3-13,5 0-55,2 0 27,2 0-21,2-1 44,3 1 28,0 0 33,3-2 208,5 4-123,1-6-18,6 3-44,-2-7-27,2-2-35,2-1-89,1-1-17,2-4-67,2-1-454,10-7 84,-7 1-157,7-3-201,-12 4-477,-2 0-1293,-1 0 2565,-2 0 0,-6 5 0,-2 0 0</inkml:trace>
  <inkml:trace contextRef="#ctx0" brushRef="#br0" timeOffset="41826">5666 9664 11392,'10'42'35,"1"0"1,-2-4-1,-1-5-74,-5-14-4440,4 11 4160,-2-11 1433,2 5-1596,-3-14 833,-2-4-1035,1-1 272,-2-3-574,1-1 470,-1 0 1,-1-1 0</inkml:trace>
  <inkml:trace contextRef="#ctx0" brushRef="#br0" timeOffset="42000">5633 9889 8394,'-10'0'1361,"2"0"-896,8 0 1025,0 0-1591,51-16-1107,-28 8 1054,7-2 0,2 0-1339,-1-2-317,-7 3 1810,3-1 0,-16 6 0,-4 2 0</inkml:trace>
  <inkml:trace contextRef="#ctx0" brushRef="#br0" timeOffset="42312">6086 9601 11233,'9'40'90,"1"-1"0,-1-2 0,-2-7-23,-2-13-11,0 0 459,0 0-459,1-1 0,-1 1-23,0-2 51,0 0 34,-1-2 200,0-1-71,-1 0 81,0-2-70,-2-1 221,-1-2-277,0 0-6,-3-2-174,-11 6-229,2-5-107,-8 4-234,-1-5 128,6-2-219,-4-1-481,8-1-1020,3-2 2140,1-3 0,3 2 0,2-1 0</inkml:trace>
  <inkml:trace contextRef="#ctx0" brushRef="#br0" timeOffset="42688">6491 9460 8406,'-33'32'72,"0"1"1,3-4 0,7-4-67,17-10 1400,2-2-1389,2 0 491,1-1-536,2 0 286,2-2-258,3 0-17,2-1 22,2-1 864,1-1-869,0 0 17,2-1 16,-1 0 7,0 0 4,1-1 270,8 4-146,-9-4 169,7 3-91,-15-4-5,0 1-56,-6 0-73,-1-1-152,-10 4-10,1-1-23,-6 2-44,3-3-57,1 0-67,0-2-44,0 0-91,3-1-44,2 0-101,2-2-168,2-1-123,3 0-185,1-1-381,1-1 1378,2-1 0,-2 0 0,2 2 0</inkml:trace>
  <inkml:trace contextRef="#ctx0" brushRef="#br0" timeOffset="42907">6557 9639 12427,'29'36'106,"-6"-4"-234,-20-19 32,-2-2 272,2 3-663,1-4 269,-1-3-157,2 0-1,-2-6-162,1 0 9,-1-1 529,2-2 0,-3 1 0,1-1 0</inkml:trace>
  <inkml:trace contextRef="#ctx0" brushRef="#br0" timeOffset="43243">6557 9639 4903,'42'13'355,"1"0"0,-3-2 0,-11-1 2371,-25-3-2435,1 0 1023,-1 0-1146,1 0 561,-1 0-690,1-1 2228,-1 1-2233,0-1-12,-1-1-22,-1-2 17,-1 0 95,0-2-190,-3-9 27,2 3-145,-3-11 140,3 6-5,-1-3-79,2-1 112,1 4 0,0-3 28,2 5 44,-1 2-49,2 1 5,-1 1 28,1 0-11,1 2 16,0 1 18,-1 0 55,4 1-56,-2 1 6,1 2-44,-3 1-12,0 2-45,0 5-45,-2-1-83,0 2-135,-1-1-118,0 0-1227,2 5-151,0-3 1804,2 5 0,-3-12 0,-1 1 0</inkml:trace>
  <inkml:trace contextRef="#ctx0" brushRef="#br0" timeOffset="43733">7042 9477 9570,'4'-4'1288,"0"2"1580,-4 2-2739,9 55-2856,-6-32 2760,2 10 1,0 1 897,0-4-920,-1-7 220,2 5-254,-1-9-10,0-1 21,2-2 12,0-2-22,1-3 22,2-3 34,-1-2-23,2-3-1768,0-1 1790,-1-2 18,2-3-1,-1-1 200,0-4-177,0-1 5,0-2 6,-2-1 3443,0-8-3477,-2 2-11,-2-4-3431,-2 4 3381,-2 0-17,-1-2 17,-1-1-11,-1 0-6,-1-1 28,-2 0 11,-1 0 39,-5-4-22,2 7-5,-10-6 5,7 14-28,-3 0 0,-2 8 3403,4 2-3375,-4 3 0,6 1-28,2 4 39,-2 8-11,5-2 34,-1 7-34,5-6 28,1 2 0,1 0 11,1 0 50,1-2-49,2-1 49,3-1 52,6 3-40,0-6-1,5 1-16,-1-7-28,2-1-5,2-1-62,0-2 11,0-1-28,0-1-28,-2-3-118,-1 1-128,-2-2-2320,8-4 2594,-6 1 0,0 1 0,-10 4 0</inkml:trace>
  <inkml:trace contextRef="#ctx0" brushRef="#br0" timeOffset="44182">7598 9561 11704,'20'4'-1265,"-4"-2"1,-13 2 0,-2-3 0</inkml:trace>
  <inkml:trace contextRef="#ctx0" brushRef="#br0" timeOffset="44446">7701 9771 13835,'16'40'319,"1"-1"0,-1 0 0,-4-6-156,-11-15-91,1 4 1,-2-5 914,-2-1-970,-1 0-107,-2-1-235,-1-1 64,-2-1-703,0-1-180,-1-1-761,-2 0-523,0-3 2428,-3 1 0,7-5 0,0 0 0</inkml:trace>
  <inkml:trace contextRef="#ctx0" brushRef="#br0" timeOffset="45155">8442 9595 8150,'3'6'442,"-1"-2"1853,-2-4-2138,33 9-12,-19-11-10,25 6 182,-28-15-200,-1 0 77,0-2-98,0 0 283,-2-2-306,-1 1 28,0 0-68,-1 0 23,-2 2 62,0-4-23,-2 5 6,-1-3-40,-1 6-5,-2 0-11,-1 2-6,-2 1-22,-1-1 6,-1 3-35,0 0-16,-1 2 0,-2 1 0,0 1-5,-1 2 22,-1 1 11,-1 4 11,1 1-6,0 2-10,0 2 5,1 1-23,1 3 46,1 0-18,1 2-5,2 1 12,1 0-3416,3-1 3376,1 0 4,1-2 2,4 0 44,0-2 29,5-2 27,0-2 12,3-2 11,1-1 5,2-3 3439,0-1-3394,2-1 62,0-2 6,0 0-57,-1-3-62,0 0-116,0-2-68,0-1-79,-1-1-106,-2-1-61,0 0-112,-1-1-146,-1 0-203,-1-1-373,0-1-864,-1 0 1180,1-3 0,-5 6 0,0 0 0</inkml:trace>
  <inkml:trace contextRef="#ctx0" brushRef="#br0" timeOffset="45402">8839 9318 9934,'-3'0'1154,"1"-1"2274,2 1-3501,19 0-112,-9-1-151,16-1-117,-15-2-1833,7-3 813,-7 3 1473,7-2 0,-14 4 0,1 1 0</inkml:trace>
  <inkml:trace contextRef="#ctx0" brushRef="#br0" timeOffset="45720">9064 9152 9839,'2'-2'969,"0"0"2089,-2 2-2918,20 56-796,-13-36 717,5 12 1,-1-1 315,-5-18-276,0-1 50,0 0 67,-1-3-145,-1 0 34,-1-2 61,-2 0 313,0-1-386,-2-1-34,-2 0-122,-1 0-6,-4-1-45,0 1-45,-3 0 0,0-1-5,0 0-46,0-1-111,1 0-78,0-2-119,2 0-228,1 0-1799,1-3 2543,1-1 0,2 1 0,2-1 0</inkml:trace>
  <inkml:trace contextRef="#ctx0" brushRef="#br0" timeOffset="46233">9242 9137 9346,'6'-3'964,"-1"1"2743,-5 2-3589,-6 55-23,5-35-604,-2 13 1,0-2 597,3-15 7,1-1 358,1 0-403,5 4 148,-1-6-176,3 2 5,-1-8-17,1-1-11,0-3 548,1-2-610,8-6 40,-4-5-1,2-2-5,-7-2-11,-5 2 6,0 1-29,-2-2 0,0 0 12,-2-1-23,0 1 23,0-2 39,0 0-79,-3-5 129,-4-3-16,0 4 5,-3 0-28,5 13 134,-5 0-72,0 3-40,-1 2-22,1 4 28,4 1 34,0 3-12,0 1 0,-1 4-5,3-1-56,0 2 22,2-3 40,1-1-12,1 0 157,0 2-112,2-3 17,2 1-17,2-4 56,0-1-28,4-2 6,-1-1-34,2 0 134,13-9-3559,-10 3 3385,10-7-10,-12 4-51,-1 1 17,0-1-112,-1 1-123,-1 1-130,-1 1 2402,1-1-3140,-2 1-533,1 0 1636,-3 2 0,-2 2 0,0 0 0</inkml:trace>
  <inkml:trace contextRef="#ctx0" brushRef="#br0" timeOffset="46558">9564 9410 10181,'6'3'661,"-1"-1"-432,-5-2 124,0 0-381,51-25-11,-34 17-68,13-7 1,-2 3-392,-18 9 173,-1 1-50,-5 1-23,-3 1-885,-1 4-123,-3 0 1406,1 3 0,-1-4 0,1-1 0</inkml:trace>
  <inkml:trace contextRef="#ctx0" brushRef="#br0" timeOffset="46721">9575 9415 9912,'45'23'-859,"-1"1"0,-2-1 0,-9-8-1247,-19-17 2560,1 0 1,-7 1 0,-1 0 0</inkml:trace>
  <inkml:trace contextRef="#ctx0" brushRef="#br0" timeOffset="47530">10073 9302 10057,'-19'24'232,"0"1"1,-14 17 460,26-17-603,3-5-6,-2 6-23,4-7 499,1 0-560,1-1 0,2 0-22,1-1-40,3-2 298,3-2-331,3-2 584,1-1-562,2-2 280,1-2-336,0-3-50,-1-2-57,1-1-32,-1-3-57,-1 0-22,-1-2-17,0-2 28,-1 0 67,-1-3 62,0 0 55,-1-2 29,0-2 45,0-1 33,0 0 51,-1 0 38,0 0 46,0 2 28,-2 0 16,0 3 6,-2 1 11,-1 2 12,-1 2 21,-2 2 12,1 1 656,-2 1-662,-1 5-11,-1 0 281,-3 7 150,-1 5-302,1 2-168,0 1-22,4-4 0,1-5-18,2 1-4,1-1 21,2-1 6,2-1 73,1-2-11,1-2 28,1-2-39,1-1 22,0-1 28,0-2 17,1-1 67,-2-4-84,0-1-34,-1-1-27,-2 1-6,-2-2 201,-2-3-246,-2 3-39,0-4-163,-4 5 17,-1 0-89,-3 0 0,-2 1 55,-1 0-78,-2 1 40,0 0-62,-1 1-146,2 1-129,2 0-123,0 1-146,3 1-145,1 0-168,2 1-123,1 1 727,2 0 1,0 1 0</inkml:trace>
  <inkml:trace contextRef="#ctx0" brushRef="#br0" timeOffset="48193">10549 9324 12264,'-11'14'829,"2"-2"-588,7-10-6,1 2-22,-2-1-34,0 1 29,0 0 27,0 1-62,0 0 51,-1-1-33,0 2 5,0-1-51,1 2-89,0-1-16,0 1-52,0 0 52,1 0 21,1 2-33,0-1 12,0 2-12,1 0 0,-1 2 28,1 1 11,0 0-33,-1 2-23,1 0 6,0 1 0,0-1-34,2-1 17,1-1-45,3-2-5,2-1 50,1-2 0,2-3 16,1 0-32,1-2 32,0-2-16,1-1 51,-2-1 27,1-2-44,-3-2 44,5-4-61,-5 2 0,2-4 0,-5 3-17,-1-2-34,-1 0 0,0-2-27,0-1-6,-1 1-62,-1-3 28,0 2-28,-2 0 5,0 0 68,-1-1-72,-2 1-46,-1 0 23,-3-1 0,-1 0-135,-6-6 191,2 5-28,-3-3 72,3 8 51,-4 0 51,4 4-29,-3 2-22,6 3 0,1 4-22,0-1 55,-2 7 6,4-3 34,-1 4-62,4-4 29,0 0-63,2 0 34,0-1 12,0 1 16,0-1-17,0 0-72,0-2 78,1 2-39,1-2 134,2 0-50,-1-1 11,1 0-6,-1-2-27,-1 0 44,3 0-95,-1 0 28,0 0-56,2 0 0,-2-1-67,1 0 44,-2 1-33,0 0-129,-1 0-11,0 0-2552,-1 0 0,-1 0 0</inkml:trace>
  <inkml:trace contextRef="#ctx0" brushRef="#br0" timeOffset="48229">10549 9324 6031,'0'0'0</inkml:trace>
  <inkml:trace contextRef="#ctx0" brushRef="#br0" timeOffset="48238">10549 9324 6031,'0'0'0</inkml:trace>
  <inkml:trace contextRef="#ctx0" brushRef="#br0" timeOffset="48753">10665 9281 11980,'-24'31'106,"1"-1"1,0-3-1,8-3 985,16-13-1007,2 1 827,0 1-894,1 1 470,1-1-470,1 0 28,1 0-28,1 0 84,0-1 5,1-1-2048,0 0 2227,0-1 844,5 7-849,-6-7 56,3 5 79,-8-10-51,-1 1 913,-2 1-902,-2-1-78,-2 1 3313,-3-2-3487,-1 0 28,-3 0-128,-1 0-46,-10 4-77,5-2-46,-6 1-173,7-3-208,2 0-1360,-2-1 576,5-1-2234,-1-1 1119,8-2 2426,1-1 0,2 0 0,1 0 0</inkml:trace>
  <inkml:trace contextRef="#ctx0" brushRef="#br0" timeOffset="49338">10751 9193 8668,'5'-3'813,"-2"0"3667,-3 3-4026,-24 24-107,15-10 252,-22 29-346,23-22 234,-5 20-1586,6-15 1244,1 9-16,3-10-23,2 0-16,0 0-17,3-1-23,2 1-27,9 5-96,-1-7-56,8 2-106,-5-10-135,2-2-689,8 0 253,-6-5-174,5 0-503,-3-6-3014,-1-5 4394,-4 0 1,-6-1 0,-7 3 0</inkml:trace>
  <inkml:trace contextRef="#ctx0" brushRef="#br0" timeOffset="49809">10970 9361 15233,'-12'47'465,"3"-7"-398,9-25 12,0 0-29,1 0-84,2 1 51,1-1 34,3 0-40,0-1-39,1-1 73,7 1 179,9-6-224,-3 0-28,5-9 56,-11-3-28,-1-4 16,-2-2-16,1-1 34,-3-3 16,-1 0 12,0-10-174,-4 6 95,-1-7 17,-3 7-33,-2 0 66,-1 0-66,-1-1-12,-3 2 28,-1 0 34,0 0-68,-2 3-27,0 1-51,-2 3 51,1 2-23,-2 2 34,-5 2 22,2 3 62,-4 1-6,6 2 34,1 3-17,2 2 17,2 1-45,0 2 16,4 1 46,-1 0-28,4 7 16,-1-4-5,4 4 56,1-7 39,2 0 184,14 4-228,-6-7 27,11 2-17,-8-9-16,0 0-90,1-2 0,0-2-17,0-1-73,-1-3-89,1 0-129,-1-1-207,0 1-191,-2 0-168,-1 0-324,-1-1-416,-3 1-811,0-1 2425,-2 0 0,-3 4 0,0 0 0</inkml:trace>
  <inkml:trace contextRef="#ctx0" brushRef="#br0" timeOffset="50043">11248 9158 10153,'7'-6'1355,"-2"2"-717,-5 4 3463,0 0-3681,45 54-1715,-29-32 1519,10 11 0,-2 0 291,-15-10 121,0 0-367,-1 1-78,-1 1-101,-1-1-68,-2 1-111,-2-2-310,-1 1-435,-1-2-516,-2-1-532,-1-1-846,-3-3-1954,0-3 4682,0-4 0,2-5 0,2-2 0</inkml:trace>
  <inkml:trace contextRef="#ctx0" brushRef="#br0" timeOffset="50494">11564 9371 9419,'-10'7'1227,"3"-1"-595,7-6 6728,0 0-7102,17 2-84,-7-4-135,15 2 28,-11-4-173,0 0-880,7-1-1316,1 1 801,0-1-336,-3 1-734,-8-1 2571,2 1 0,-7 2 0,0-1 0</inkml:trace>
  <inkml:trace contextRef="#ctx0" brushRef="#br0" timeOffset="50860">12049 9154 16102,'19'51'817,"-3"-4"-654,-11-26 97,1 2-81,0 0 39,0 1 1,0 0-1,0 0-16,0-1-6,-1 0 45,-1-1 61,0 0-106,-1-3-44,0 0 21,-1-2-173,-2-3 89,0-1 0,0-4-47,-6 2-137,-1-5-38,-5 2-517,-5-4 168,3-2-173,-5 1-303,7-3-482,3-1-688,1-2-476,2-2 2604,3-2 0,1 2 0,1 1 0</inkml:trace>
  <inkml:trace contextRef="#ctx0" brushRef="#br0" timeOffset="51275">12410 9023 7179,'-28'38'30,"-1"0"0,2-3 0,9-6 837,18-14-867,1-1 1202,3 0-1213,1-1 11,2-1 11,1-1 909,1 0-898,0-2-22,2 0 0,-1-1 2018,0 0-1996,0 0 1489,-1-1-1427,0-1 371,-2 1-332,-1-2 225,-1 3-68,-2-3 28,-1 2 45,-3-3-17,-2 1-112,-1 0-45,-4 0-117,0-1-12,-3 1-151,-7 2 23,3-2-96,-4 1-492,2-2 156,6-2-129,-2 0-139,8-2-258,1-1-157,3-2-95,0-3-208,2-1 1496,2-3 0,-2 5 0,2-1 0</inkml:trace>
  <inkml:trace contextRef="#ctx0" brushRef="#br0" timeOffset="51843">12437 9216 16919,'27'22'287,"1"-1"1,-3-2-1,-6-1-147,-16 1-140,-1-6-39,0 4-23,-2-6-72,1-2-90,-1-1-140,1-3-45,-1 0-341,0-3-931,0 0 1205,0-8-386,2-3 531,0-5 63,0-2 15,0 1-16,1 0-22,-1-3 39,1 2 50,1-2 90,-1 1-3302,0 1 3425,1 1 112,3-3-16,-3 7 139,6-3-111,-5 9 21,2 1-10,-3 3 22,0 1 3420,0 0-3352,0 3 44,-1 1 61,1 2 1,-1 2 44,1 1-10,0 1 32,0 2 18,2-1 44,0 3-15,0-1-58,1 1-33,-1-1 140,4 6-347,-3-5-84,2 3 0,-5-6-73,0-2 33,-2-2 6,0-2-22,-1-2-717,-1-2 465,-4-7-123,0-3 184,-3-3-33,2-3 44,3 3 1,0-1-7,2-1 85,-1-1-44,3-1 44,0 0 28,2-1 56,2 1 56,1 1 28,0 2 72,1 2-32,-1 3 50,2 2 78,-1 1 17,1 2 22,-1 2 17,2 1 302,4 5-195,-4 1 38,5 5-33,-5-1-5,0 1-28,0 1-191,1 1-67,-2 1-191,0 0-246,0 0-1126,1 5 84,-2-4-459,1 2-667,-4-6 1628,0-1 0,-2-5 0,-1-1 0</inkml:trace>
  <inkml:trace contextRef="#ctx0" brushRef="#br0" timeOffset="52238">13069 8937 11873,'-20'49'1143,"3"-5"-840,12-23-35,1 2 1572,1 1-1599,1 0-140,1 1 56,1-1 5,2 1-27,2-2 5,3-2-101,4-1-95,1-1-123,2-3-1,1-2-116,2-2-169,1-2 433,-2-2-836,1-4 135,-3-1-583,1-2-2050,3-5 661,-6 0 2713,1-2 0,-9 4 0,-1 0 0</inkml:trace>
  <inkml:trace contextRef="#ctx0" brushRef="#br0" timeOffset="52693">13273 9023 10018,'2'-10'1848,"0"3"-1074,-2 7 2766,0 0-3344,-1 58-1274,1-35 1134,0 12 0,0-1 0,2-16 50,1 0 186,0 0-220,2-1-38,0-2-34,0 0 90,1-2-18,1-1 1,1-2 915,1-3-898,0-2 139,12-2-212,-7-5-17,7-2-17,-10-4 1,-1-2 88,2-8-55,-4 3 39,1-6-33,-5 4-23,-1-1 39,-2-1-140,0-1 84,-1-1 0,-1-1-72,-2 0 50,-2 2-51,-2 0 0,0 3 57,-1 4-1,-6 0 34,3 8-39,-4 0 56,4 6 39,0 2 50,0 2-16,0 3-90,2 2 73,-1 5-40,3-1 40,1 3 28,4 1-23,2-5 62,2 3-101,3-6 23,3-1-84,2-2 22,0-2 39,3-1 22,1-2-21,2-1-18,0-1-61,0 0-101,0 0-23,1-2-217,-2-1-880,6-6 324,-6 2-139,2-3-2163,-4 0 3238,-3 0 0,-3 3 0,-3 2 0</inkml:trace>
  <inkml:trace contextRef="#ctx0" brushRef="#br0" timeOffset="52952">13534 8794 18160,'20'45'634,"0"0"1,0-3 0,-6-6-91,-10-8-186,0 1-128,0 2-124,-1 1-84,0 0 34,0 0 79,-1 0-191,-1-2-129,-1-1-173,0-1 505,-1-2-1128,-3-2-430,-2-3-779,-2-2 0,-3-4-1232,-2 0-1451,0-4 4873,1-2 0,5-4 0,3-3 0</inkml:trace>
  <inkml:trace contextRef="#ctx0" brushRef="#br0" timeOffset="56824">3564 11780 8282,'-8'-4'779,"2"1"-443,6 3 1820,0 0-1994,-48 1-5688,31 2 5649,-37 2 134,44 3-140,-1 1 993,-1 2-992,1 4-1,-2 2 214,-5 15-158,3-6-5,-2 12-61,6-8 61,-1 14 251,5-7-419,0 8-22,5-14 1035,3-2-1080,3-3-6,2-3-27,3-4 27,2-2-11,1-4 28,1-2 45,0-3-23,1-4 23,1-2 22,-1-2-2396,1-4 2413,0-3 1895,1-4-1906,0-4-1,0-2 140,0-2-128,0-1 12,-1-2-2292,-1 2 2263,-1-1 1473,-4 2-1461,0 2 10,-4 0-10,-1 3-7,-2 1 12,-1 3 2993,-1 0-2971,0 3 1229,0 2-1228,0 1 5,-1 2 39,0 2 56,-1 4-33,0 2 179,-2 11-124,2-3-27,0 7-34,2-6 22,0 8-134,1-6-61,2 4-74,0-7-78,2-2-78,1 0-56,0-3-95,1 0-68,1-2-79,0-2-189,-1-2-320,1-1-795,0-2 1893,2-4 0,-5 3 0,0-3 0</inkml:trace>
  <inkml:trace contextRef="#ctx0" brushRef="#br0" timeOffset="57125">3806 11726 4559,'-3'-8'1065,"0"3"-662,3 5 3361,0 0-3540,-27 62-51,20-34-304,-8 11 0,2 0 237,12-12-56,1 0 872,1-2-922,1-1-50,3-1-29,2-2-27,2-2-113,2-3-89,3-2-22,0-4 645,3-3-729,1-3-63,1-2 784,0-3-1158,0-2-364,1-3 1215,1-4 0,-10 4 0,-1 0 0</inkml:trace>
  <inkml:trace contextRef="#ctx0" brushRef="#br0" timeOffset="57394">4042 11743 10868,'-7'38'287,"0"0"1,1-3-1,1-6 16,5-9-90,0 0 1573,1 0-1607,2-1-5,0 1-90,2-2-56,1-1 558,1-2-715,1-3 393,1-1-359,1-4 995,1-2-1029,1-2-123,2-2-85,-1-4-217,2-1-135,1-5-184,0-1-282,0-4-334,-2 2-707,0-2 2196,-2 0 0,-5 6 0,-2 2 0</inkml:trace>
  <inkml:trace contextRef="#ctx0" brushRef="#br0" timeOffset="57813">4021 11810 8360,'-6'-6'1238,"1"1"-700,5 5 4542,0 0-4693,4 47 386,2-15-600,-2-1 1,0 0-295,4 4 440,-2-9 5,1 1-151,1 0-33,-1 0-333,3 1 294,-1-1-40,1-1-5,0-1-16,0-3 44,0-2-6,-1-4 40,-2-2-1,-1-3 12,-2-3 377,-2-2-349,-2 0-51,-3-2-106,-1 1 152,-5-1-702,-10 2 170,2-4-57,-7 1-73,6-2-117,0-2-112,1-2-247,1-2-459,1-5-544,2-2-1164,3-3 3153,1-6 0,5 10 0,1-1 0</inkml:trace>
  <inkml:trace contextRef="#ctx0" brushRef="#br0" timeOffset="58263">4174 11796 11890,'5'40'235,"0"1"0,0-4 1,0-6 879,-1-15-1020,1-1-22,1-1 312,0-2-385,1-1 211,0-4-183,0-2 590,0-2-579,0-2-22,0-2-17,0-3 0,0-2 0,1-4-28,-1-1 0,0 0-28,-1-2 11,1-1 17,-1-1-28,0 1-17,-1-1 51,0-1-18,-1 1 29,-1 0 22,-1 2 12,-1 3 5,0 1 0,-1 3 28,0 2-17,0 1 34,0 3 0,-1 3 67,1 8-40,-1 1-16,1 6-44,0-5 21,1 1-21,3 4 16,1-5-28,3 1 179,5-5 224,4-4 1,3-6-287,-4-4 18,-2-6 33,-4-7-213,-4 4-39,0-6-140,-5 5-90,0 0-173,-2 1-214,-1 0-1231,-4-4 515,-1 5-375,-4-4 916,2 4 0,4 6 0,1 1 0</inkml:trace>
  <inkml:trace contextRef="#ctx0" brushRef="#br0" timeOffset="58483">4392 11448 9582,'7'-2'1859,"-1"0"-1075,-6 2 2252,0 0-2291,50 51-2218,-31-28 1815,11 10 0,-2 1 307,-13-8-173,1 4-16,-1 0-23,0 1 303,-1 0-589,0 1-61,-3 0-135,-1 1-346,-1-2 217,-2-1-302,-2-3-208,-2-3-324,-1-4-2049,-1-2 1304,0-3-490,-3-2 2243,-1-2 0,0-5 0,1-1 0</inkml:trace>
  <inkml:trace contextRef="#ctx0" brushRef="#br0" timeOffset="58876">4811 11678 14770,'31'-12'-235,"-1"0"0,18-6-342,-17 6 168,-13 6-39,3-1-116,-10 2-232,-2 3-114,-1-1-182,-4 2-481,-1 1 1573,-1 2 0,-2-2 0,0 2 0</inkml:trace>
  <inkml:trace contextRef="#ctx0" brushRef="#br0" timeOffset="59111">4898 11791 8886,'-2'5'1496,"0"0"3411,2-5-3983,60-18-470,-38 11-239,13-4 1,-2 0 36,-18 4-17,-2 0-95,-1 2-45,-1-1-72,-3 3-23,-1-1-62,-2 2-55,-1 0 21,-2 1-2438,-1 1 1,-1-1 0</inkml:trace>
  <inkml:trace contextRef="#ctx0" brushRef="#br0" timeOffset="59978">5566 11307 9055,'5'-29'350,"0"0"0,3-16 70,-6 48 887,1 3-708,1 5 225,1 3-371,1 4-55,0 3-112,0 2-90,1 3-192,-1 0 108,1 1-39,-1 0-73,0-1 0,1-1-73,-1-2-11,0-3 347,-1-2-475,0-2-136,-2-3-139,2-3-162,-2-3-214,1-3 16,0-3-822,0-1 1669,0-2 0,-1 0 0,-1 0 0</inkml:trace>
  <inkml:trace contextRef="#ctx0" brushRef="#br0" timeOffset="60385">5753 11174 8797,'3'-2'1300,"0"0"-85,-3 2-952,-10 58-2484,6-34 2305,-2 12 0,0-1 51,2-13 697,0 0-747,-1 0-7,0-1 391,0-1-419,-2 4-39,2-8 17,-3 5-22,5-13 1291,-1 0-1302,3-5 53,0-1 103,1-1-11,3-2-50,1-2 5,2 0-11,1-3-23,1 1 79,5-2-61,-2 1-34,3-2 72,-3 4-22,0-1 23,1 2 33,1 1 0,0 0 57,1 1-24,0 1 29,0 0-50,1 0 33,-1 0-3392,1 0 3420,-1 0 84,6 0-196,-6 0-112,2 0 95,-7 0-44,-1 0-23,-2 0 3364,-1 1-3375,-2-1-17,-1 0-5646,-1 0 2061,-5 1 3585,2-1 0,-2 1 0,3-1 0</inkml:trace>
  <inkml:trace contextRef="#ctx0" brushRef="#br0" timeOffset="61185">5532 11931 7918,'-6'2'901,"2"0"1553,4-2-880,70-28-1344,-39 14-718,12-4 1,1-2 778,-14 4-33,1-3-29,1 1 18,1 0 212,13-7-258,-12 7-16,7-3-174,-16 8 45,-5 3 276,2-2-343,-9 6-62,2-2-111,-9 7-96,-2-1-28,-3 2-203,0-1-161,-4 5-1362,-4 2 303,-1 2 1731,-2 3 0,5-6 0,1-1 0</inkml:trace>
  <inkml:trace contextRef="#ctx0" brushRef="#br0" timeOffset="62034">5763 12131 7895,'0'-4'807,"0"0"1786,0 4-2341,0 18-134,1-8-6,1 15 5,0-13 1,-1 1-3387,1 0 3387,0 1-471,0-1 448,0 0-6,0-1-10,0 1-34,0-1 11,0-1 0,-1 0-23,1-2 3154,0-1-3165,0-2-5,0-1 39,0-3 710,0-1-715,0-1-18,1-3-33,0-1-5,1-4-6,1-2-1,0-3-4,0-1-24,2-7-21,1-4 33,-1 1 17,0 2 50,0 3-22,-2 6-1,1-2-16,-2 8 28,0 2-16,-1 1 4,0 1-4,0 2-1,0 0 17,-1 1 0,0 1 5,1 1 40,0 2-6,-1 2-5,1 1 123,0 6-34,0 2-45,4 6-10,2 1-63,-1-5-22,2-2-11,-1-6 28,-1-1 17,2-2 22,0-1 118,7-2-39,-3-1 240,9-8-240,-9 0 39,4-7-29,-7 1 40,0-1 1,-1-2-23,-1 1 5,-2-1 123,-1-5-190,-4 5-45,0-4 29,-5 0-46,-1 5-11,-4-5-22,1 6-34,-8-4-22,5 3-3370,-6-1 3359,6 5-432,-1 3 387,0 1-68,0 3-61,1 0-129,1 3-56,1-1 3080,1 1-3214,1 0 525,1 0-682,2 0-1367,0 1-2430,2-1 4497,0 1 0,1 0 0</inkml:trace>
  <inkml:trace contextRef="#ctx0" brushRef="#br0" timeOffset="64952">6275 11370 6137,'5'2'409,"-1"0"358,-4-2-689,1-3 113,-1 3 2710,2-2-2694,0 4-117,-2-2 263,2 3-224,-1-3 319,1 0-146,2 1-140,-1-1 29,0 0-17,-1 0-17,0 1 28,1-1-17,0 0 240,1-1-189,1 0-18,1-1-16,0-1-6,0-1-27,2-2 10,0-1-16,2 0-23,0-2 45,1 0-11,1-1-17,0-1-40,1-2-4,-1 1-6,0 0-51,0 0 62,0 0-17,-1 1-73,-1 0 39,0 0-33,-2 1 17,-1 1 11,-1 1 5,-2 0-33,-1 1 44,0-2 7,-2 2-7,-1-1-44,0 2-17,-2-1-17,-2 2 17,-1 0-17,-2 0 1,-2 2-12,0 0-6,-1 2 34,-2 1-50,2 0 22,-1 2-6,0 2 0,1 0 18,0 3 32,1 1-16,-1 0 34,-2 5 0,3-3 10,-1 5 7,4-4-6,0 2-45,2 0 33,1 2-16,1 0 17,0 1 44,1 8-28,0-6-5,1 6 39,0-8-22,1 0-12,2 0 40,2-1-1,1 0 1,2-2 56,1-1-1,3-2 12,1-1 274,8 1-190,-3-6-23,7 1-22,-6-5 45,0 0 18,2-2 88,-1-2 241,9-5-331,-7 1-44,5-3 61,-3-1-223,-7 4-29,4-3 1,-10 4-46,0 1-50,-2 1-111,-1 1-119,-2 0-105,0 1-158,-2 1-208,-1 0-290,0-1-296,-1 0-293,0 0-459,0-1-1013,1 0 3125,-1-2 0,-1 3 0,0 0 0</inkml:trace>
  <inkml:trace contextRef="#ctx0" brushRef="#br0" timeOffset="65593">6555 10894 13558,'44'-5'611,"-5"0"-477,-26-4-44,0 1-40,-2 0-78,0 1-67,-2 1-90,-2 1-73,-1 0-201,-1 2-112,-2 0-208,-1 0-313,0 0-515,-1 1-1255,0-1 2862,0 2 0,-1 0 0</inkml:trace>
  <inkml:trace contextRef="#ctx0" brushRef="#br0" timeOffset="65949">6796 10652 12343,'26'47'364,"-4"-6"-297,-15-27-5,1 1-17,-1-1-6,1 1 34,-1-1 22,1 4 39,-2-1 146,-1 1-67,-3-7 22,-1-3 12,-2-5-51,-1 0-96,-1-1-100,-3 0-28,-1 0-56,-2 0-56,-1 0-179,-6-1 73,3-1-342,-9 0 196,10 0-107,-1-2-240,5-1-348,3-2-638,1-1-767,2 1 2492,1-1 0,1 3 0,0 1 0</inkml:trace>
  <inkml:trace contextRef="#ctx0" brushRef="#br0" timeOffset="66495">6937 10587 10136,'7'39'89,"1"0"1,-1-4 0,-2-6 883,-1-16-950,0-2 808,1 1-831,0-3 464,1 0-430,-1-3 1000,1-1-1000,1-3 449,-1 0-444,0-2-6,0-2 7,-1-1-29,0-4-11,2-5-23,-2 2-38,0-5-40,-2 5 28,0 0 0,-1 0 6,-1 1-17,0-5 28,0 4 17,-1-4-6,0 6 45,0-1 0,0 3 0,0 0-22,0 5 89,0 0 6,0 7-28,0-2 83,2 11-21,-2-5 16,3 5-45,-2-4-5,2-1-11,0 2 39,6 7-68,1-4 18,2 1 21,-1-9 119,1-5-62,-2-3-62,2-2 50,-2-2 152,4-12-201,-5 6 50,3-7-6,-9 7-17,0 0-28,-3-5-50,0 4-34,-2-5-33,-1 6-96,-2 0-22,-1 0-45,-1 1 17,0 0-73,0 1-67,-1 0-95,0 2-2023,-4-3 651,4 5 1803,-2-2 0,8 7 0,0-1 0</inkml:trace>
  <inkml:trace contextRef="#ctx0" brushRef="#br0" timeOffset="66766">7176 10542 13429,'30'-11'-22,"1"0"0,22-8-74,-38 10-44,-1 0-44,-1 1-315,2-2-101,-4 2-329,-1 0 318,-4 3-61,-4 3 24,-2 1 0,0 1 0</inkml:trace>
  <inkml:trace contextRef="#ctx0" brushRef="#br0" timeOffset="66992">7279 10510 14813,'3'30'1268,"1"-1"1,2 22-995,-5-37 6,0 0 34,1 5-230,0-5 11,2 4-95,-2-8-17,1 0-22,-1-1-263,1 0 5,0-3-112,0 1-201,-1-1-236,1-1-230,-1-1-1808,1 1 543,0-2 2341,-1 1 0,-1-3 0,-1 1 0</inkml:trace>
  <inkml:trace contextRef="#ctx0" brushRef="#br0" timeOffset="67820">6592 11611 2560,'0'5'734,"0"-1"3762,0-4-3712,19 1-515,-13-1 1142,17 1-1125,-19-1 418,1 0-351,2 0 1300,-2 0-1530,3 0 40,-3 0-34,0 0 106,2-1-140,-2 0 6,2 0 11,-3-1-17,0 1 45,1-1-56,1 1-34,1-3 1,3 1-102,1-3 102,12-6-74,-2 2-16,9-5-11,8-4-1179,-7 4 1318,11-7-66,-10 5 27,0-2-925,2 0 925,0-2 12,0 1 5,1 0 45,-2 1-11,1 1 39,-3 1-28,-3 2-136,-4 2 63,-5 3-39,-3 2-11,-5 3-34,-4 3 1094,-3-1-1206,-2 3 40,-2 0-595,-4 2-129,0 0-548,-4 3-841,2-1-368,0 0 2598,1 0 0,2-2 0,1-1 0</inkml:trace>
  <inkml:trace contextRef="#ctx0" brushRef="#br0" timeOffset="68353">7093 11788 13995,'8'-1'1322,"-1"2"-1025,-5 9 173,3 8-307,-1-4 10,5 13-27,0-5-146,1-1 34,0-2-1,-4-5-33,0-1 90,0-1-34,0 1-23,-2-2 40,1 0 0,-1-1 33,-1 0 23,-1-2-22,0 0 33,-1-2 162,0 2-100,-1-3-107,-1 1-11,-2-2-67,-3 1-96,-2-1 1,-1 1-23,-2 0-78,-2 0 28,-1 0-29,0-1-128,0 0-123,-1-2-196,2 0-303,-1-1-375,3-3-443,1-1-581,1-5 2329,1-3 0,4 5 0,1-1 0</inkml:trace>
  <inkml:trace contextRef="#ctx0" brushRef="#br0" timeOffset="68632">7015 11658 9055,'-9'-3'1221,"2"1"-683,7 2 3752,0 0-4178,13-3-11,-8 3-85,10-2-88,-11 3-68,-1 1-140,1-1-146,-1 0-207,0 0-285,2-1-516,-1 0-1261,0 0 91,0 0 2604,-1 0 0,-1 0 0,-2 0 0</inkml:trace>
  <inkml:trace contextRef="#ctx0" brushRef="#br0" timeOffset="69267">7700 10985 10307,'31'23'19,"0"0"0,-2-2 0,-5-4 827,-9-12-1428,13 2 285,-11-4 243,8 3-439,-15-5-107,-2 0-778,-3 0 1378,0-1 0,-3 0 0,-1 0 0</inkml:trace>
  <inkml:trace contextRef="#ctx0" brushRef="#br0" timeOffset="69517">7823 10947 8875,'3'-6'981,"-2"1"3096,-1 5-3718,-1 55-1206,-1-32 945,0 10 0,0 0 103,-1-11-296,-1-2 179,1-1 16,0-1-139,1-1-34,0-1-95,1-2-412,0-2 183,-1-1-830,0-2 466,-1-3 512,0-1-1470,2-3 1719,0-2 0,0 0 0</inkml:trace>
  <inkml:trace contextRef="#ctx0" brushRef="#br0" timeOffset="69942">8065 10526 5081,'21'23'585,"-1"0"0,12 14 2070,-25-14-2605,-2-5 1410,-2 0-1365,2 9-56,-1-8 809,1 6-825,-2-9 3380,0-2-3364,1 0 6,-1-2-34,0-1 34,-1-2 11,1-2 140,-2-1-79,0-3-33,-2 1-100,-2-2-264,-4 0 11,-1-1-45,-5 1-55,3-1-63,-3-1-128,1 0-229,-1 0-321,-1-2-379,1-1-1637,2 0 3126,2-1 0,4 2 0,2 1 0</inkml:trace>
  <inkml:trace contextRef="#ctx0" brushRef="#br0" timeOffset="70154">7976 10445 13961,'6'6'-728,"0"1"202,-4-2-197,-1 0-335,1 2-841,0 0-795,-1-1 2694,0 0 0,0-3 0,-1-2 0</inkml:trace>
  <inkml:trace contextRef="#ctx0" brushRef="#br0" timeOffset="70596">8023 11190 9431,'39'-22'168,"0"-1"0,-3 2 0,-5 2-11,-8 5-73,1-1 1216,0 0-1076,12-7-129,-10 6-560,9-5 454,-13 8-84,-1 2-2394,-2 1 2170,-4 2-942,-1 2 202,-8 2-1187,0 2 2246,-7 3 0,0 1 0</inkml:trace>
  <inkml:trace contextRef="#ctx0" brushRef="#br0" timeOffset="70980">8300 11228 13207,'17'29'299,"-1"0"1,12 20-165,-21-36-7,-1 1 136,0 1-202,-1-1 72,2 9-56,-3-7-27,1 6-29,-2-9 140,-1-1-106,0 0 159,0 2-131,-1-3 120,-1 1-120,0-5-23,-2-1-89,-1-1-61,-1 1-51,-3-2-101,0 0-67,-2-1-79,0-1-89,-1-1-78,1-1-79,-1-1-146,0-1-229,0-2-369,0-2-1575,1 0 2952,2 0 0,3 3 0,2 1 0</inkml:trace>
  <inkml:trace contextRef="#ctx0" brushRef="#br0" timeOffset="71193">8161 11227 11536,'3'-9'1921,"-1"2"-1097,-2 7-886,0 0-1080,25-8-791,-16 5-6458,19-5 8391,-25 6 0,-1 1 0,-1 0 0</inkml:trace>
  <inkml:trace contextRef="#ctx0" brushRef="#br0" timeOffset="71959">8780 11017 11620,'10'-9'174,"0"0"-152,1 1-28,1 1 34,0-1-50,0 1-5689,1 1 5594,-1 0 1357,-1 0-1503,-3 2 731,0 1-1000,-2 0-213,-1 2-465,-2 0 2058,0 1 0,-1 0 0,-1 0 0</inkml:trace>
  <inkml:trace contextRef="#ctx0" brushRef="#br0" timeOffset="72190">8778 11018 13951,'50'8'28,"0"0"0,-3 1 0,-11-6-78,-24-8 27,-1 0-95,-1 1-65,-1 1-198,-2 0-55,-2 1-143,0 0-267,-1-1-459,-1 1 1305,0 0 0,-2 1 0,0 0 0</inkml:trace>
  <inkml:trace contextRef="#ctx0" brushRef="#br0" timeOffset="73586">9843 10778 10696,'-21'9'582,"4"-2"-397,15-5-17,1-1 135,0 0 2318,1 0-2414,2 0 51,-1-1-45,3-1-17,-2-1-11,1 1 0,1-2 22,2 0-61,0-1 61,2-1-62,1 0-16,1 0 67,1-2 185,8-2-219,-3 2-5,10-6 17,-11 5 5,5-1 23,-7 2 72,-1 2-72,-1-1 22,0 2-28,-2-1 0,-1 1-22,-1 1-68,-1 0 68,-1 1-45,-1 1-62,-2 0 28,0 1-1272,0 0-592,-6 2 526,3-1-208,-4 2-369,5-2 959,0-1 0,0 0 0</inkml:trace>
  <inkml:trace contextRef="#ctx0" brushRef="#br0" timeOffset="74126">10252 10447 12909,'4'10'1075,"0"-1"-767,1 0-23,0 2-61,1 1-22,0 2-73,0 0 44,5 8-145,-4-6 0,3 6 12,-2-7-12,-1-1 16,0 1-32,-1-1 32,0 0 2,-1-2 21,-2 1 56,0-2-89,-2 0 44,0-1 17,-1-2-61,0 0 78,0-2-50,-1-1-62,-1-1-62,-2-1-425,-6 1 44,1-2-78,-5 0-50,1-2 11,-2 0-11,-1 0-130,0-2-1539,-6-3 2240,4-3 0,3 2 0,8 1 0</inkml:trace>
  <inkml:trace contextRef="#ctx0" brushRef="#br0" timeOffset="74349">10193 10266 12293,'9'-4'-2263,"0"0"2263,-5 7 0,-2-2 0,1 1 0</inkml:trace>
  <inkml:trace contextRef="#ctx0" brushRef="#br0" timeOffset="76295">10464 10622 10321,'28'-12'325,"-3"1"-213,-16 5 128,5-4-111,-3 1 11,3-3-11,-5 2-34,-2 1-16,0-1-40,-1 0-34,-1 1 35,-1-1 10,-1 1-5,0 1 22,-2 0-11,0 2 11,-1 0-22,0 0-6,-1 2-5,-2 1-17,0 0 11,-2 1 28,-1 1-40,0 0-4,-1 1-7,0 0-10,-1 2 10,-2 0 12,1 1-17,-1 1-17,-1 1 12,1 0 10,-1 0-5,1 1 45,0 1-34,-3 3 6,4-1 0,-3 2-5,5-3-1,0 1 6,3-1-12,0 0 12,1 1 5,1 0 1,1 0-12,0 1 34,0 0 16,1 0 7,0 1 32,2 0-21,0 0-6,2 0 33,0 0-5,2-1 5,1-1 17,1 0 12,1-1-6,1 0 44,1-1-16,2 0 28,-1-1 5,2 0 23,1-1-6,0-2 23,1 0 22,-1-1-23,1-1-4,-1 0-12,1-1 72,-1-1-77,0 1 116,8-3-217,-7 1 22,8-2-6,-9 0-50,1 0-73,-1 0-17,-1-1-22,-1 1-68,-1 1 18,0 0-348,-2 0 208,-1 1-40,-2 0-118,0-1-145,-2 0-174,-1 1-72,0-1-314,-1 0 94,0 1-945,-2-1 1943,1 0 0,-2 1 0,1 1 0</inkml:trace>
  <inkml:trace contextRef="#ctx0" brushRef="#br0" timeOffset="77570">10635 10227 7727,'-4'5'1552,"0"0"-981,4-5 723,0 0-1076,7-2 29,-3 1 55,5-1-22,-3-1 253,3-2-108,2 0-178,10-6-281,-2 2-67,-1 0-55,-7 4-68,-6 3-96,0 0-559,-1-1 173,-1 1-280,0 0-784,-2 1 1770,1 1 0,0-1 0,-1 1 0</inkml:trace>
  <inkml:trace contextRef="#ctx0" brushRef="#br0" timeOffset="77925">10854 10066 10842,'20'40'767,"-4"-5"-594,-11-24-38,0 1-18,1 0 119,2 6-124,-1-4 6,2 3-29,-4-7 46,0 0-12,0 0 252,0 5-224,-3-5 12,1 4-1,-3-8-55,-2-2-23,-1 2-40,-2-2-55,-1 0-56,-2 1-51,0-1-94,-2 1-24,-1-1-21,1-1-85,-1 0-22,1-1-185,0-2-269,2 1-509,1-2-1675,2 0 3002,1-1 0,2 0 0,1 2 0</inkml:trace>
  <inkml:trace contextRef="#ctx0" brushRef="#br0" timeOffset="78491">10966 10114 8702,'8'-3'712,"-1"1"-393,-7 2 2212,0 0-2424,20 43 39,-11-19-141,14 26 6,-16-32 1,-3-10-1,0-2 11,0-1 17,0-2-5,0-2 5,0-1 6,0 0-17,-1 0-11,1-1-6,1-2-5,-1-1-6,0-2-6,-1-1-11,1 0-11,0-1-11,-1 0-11,0 0-6,0-1 0,-1 0-6,0 0 17,0 0 12,0 0 27,-1 2 6,1 0 11,-1 1 6,0 0 11,0 2 0,0 0 28,0 2-22,0 0 61,0 1 11,1 1-27,0 2 5,0 1 11,0 2 22,0 0-16,0 2 22,1-1 40,-1 1 5,2 1-17,-1-1 11,1 1-61,0-1-22,1 0 5,1 0 5,1-2 18,0 0 33,1-3 16,0 1 46,0-3 0,0 1 22,0-3-39,-1-1 28,0-2 11,-2-2 0,1-1-34,-1 1-27,-2-2-40,0 1-17,-2-1-16,0 0-1,-1 0-66,0-1-600,-4-9 163,1 7-181,-4-7-60,1 9-62,0 0 29,-1 1-46,0-1-135,1 2-167,0-1-470,1 3 1506,0-1 0,3 3 0,0 1 0</inkml:trace>
  <inkml:trace contextRef="#ctx0" brushRef="#br0" timeOffset="78713">11255 9986 12440,'26'-12'-177,"1"1"1,21-10-9,-38 18 389,1-2-518,-4 4 99,-1-2-261,-1 1-62,0 0-257,-1 1-98,-1-1 893,1 2 0,-3 0 0,0 0 0</inkml:trace>
  <inkml:trace contextRef="#ctx0" brushRef="#br0" timeOffset="79009">11308 10008 16667,'11'28'1713,"1"6"-1438,-9-21 6,1 9-63,-2-9 23,0-1-68,0 1 1,1-2-45,-1 0-56,1 0-51,0-2 23,0-1-17,0-1 17,0 0 44,0-2-274,-1 0-22,0-2-118,0 0-2327,-2-2 1,0 0 0</inkml:trace>
  <inkml:trace contextRef="#ctx0" brushRef="#br0" timeOffset="80362">9181 10822 12578,'29'25'1495,"-4"-2"-918,-17-9 17,0 1-11,-1 0 402,4 10-604,-3-6-22,1 7-29,-3-8-72,0 1-96,-1-1-44,0 0-18,-1-1-21,-1-2-23,0 0-11,-1-2-23,0 3 40,-1-5-40,0 2-22,0-7-22,0 0-62,-1-2 0,1-1-96,-1-1-133,0 0-124,0-1-700,-1 0 432,0 0-175,-1-1-268,0 0-359,1-1-246,0-2-600,0-3 2353,1-4 0,0 5 0,0-1 0</inkml:trace>
  <inkml:trace contextRef="#ctx0" brushRef="#br0" timeOffset="80811">9386 10763 8931,'1'-7'1390,"0"1"-909,-1 6 3479,0 0-3719,1 37-786,0-20 685,1 30 6,-2-28-23,-2 1 154,0 0-182,-1-1 0,0 0-11,-1 0 45,0-2 0,0-1-34,-1-2 0,0-2 569,1 0-614,0-3 59,0-1-42,1-2-11,0-1 34,2-2 16,0-2 667,0 0-734,2-6-39,0 2 0,0-5 0,1 5 0,1 0-16,-1 1-46,1 1 62,-1 0 22,0 1-5,3 1 22,-1 2 1,2 0 21,-1 2 18,4 3-57,0-2 17,2 2 0,-1-3-39,0-1 0,0-1-156,7 1 94,-4-1-39,4 0-78,-6-2-73,-1 1-67,0-1-129,-2 1-67,-2-1-68,-1 1-129,-1-1-88,-1-1-124,-2 1-4678,0 0 5602,-1 1 0,0-1 0,0 1 0</inkml:trace>
  <inkml:trace contextRef="#ctx0" brushRef="#br0" timeOffset="81134">9321 11494 7772,'-2'5'1064,"1"-1"4515,1-4-5153,43-15-3390,-22 5 3126,6-2 0,1 0 91,-4-5 487,-1 0-622,3-1-73,-3 1-29,1 1-49,-4 3-29,-2 2 546,-3 3-708,-3 1-208,-3 2-22,-2 2 1637,-2 0-1843,-2 2 461,-1 0-1990,-1 0 1,-1 0 0</inkml:trace>
  <inkml:trace contextRef="#ctx0" brushRef="#br0" timeOffset="81821">9545 11689 9458,'4'-4'622,"-1"1"1624,-3 3-2089,3 43-1155,-2-25 1116,2 35-17,-3-37-23,0 1 40,0 9-118,0-11 300,2 7-306,0-15 198,1-1-181,1-2-11,0-2 34,0-1 594,-1-1-583,1-2 45,-1-1-62,2-5 0,-1-2-17,0-2 34,0-3-34,1-1-5,1-1 5,-1 0-11,1 1 28,5-13-28,-5 14-3381,4-9 3393,-6 18-921,0 1 932,-1 1-46,0 1 35,1 0 32,-1 1-16,0 2 2943,-1-1-2926,1 1 1391,0 0-1380,0 1 50,1 1 1,0 2-46,0 1 51,0 1-5,1 2 55,3 4-100,-2-1 10,3 3-32,-3-3 21,1 0-10,1 0-29,0 0 40,2 0 27,-1-1 12,2-1 252,7 0 90,2-2-174,1-2 39,0-4-51,-7-4 74,-1-2-29,0-3-33,0-3 33,-1-1-67,-2-1 124,1-6-180,-4 4-39,0-5 6,-4 7-56,-2 0-28,-1-6-62,-3 5-40,-1-5-218,-2 6 40,-1-1-538,-7-7 285,1 4-173,-4-5-95,2 5-79,1 0-78,-1 0-3966,-9-11 4862,9 11 0,-2-3 0,12 15 0</inkml:trace>
  <inkml:trace contextRef="#ctx0" brushRef="#br0" timeOffset="82816">9777 10232 5035,'-6'4'628,"1"0"425,5-4-364,0 0-566,-36 54-1404,23-34 1359,-7 12 1,0-1 89,12-16 753,-2 7-540,1-1 440,0 5-608,5-7 11,1-3 22,2-6-5,1 0 1435,-1 0-1452,1-1 17,-1 0-56,0 0-12,0-1 18,1 1 157,-1 5-113,1-2-6,0 4 23,0-4 62,0 2-6,0 1 50,1 2-10,2 1-1,1 1-90,-1 1 13,2 1-63,0 3 0,0 0 96,1 2-107,0 0 168,5 16-224,-2-9-908,4 11 841,-4-13-1,3 0-105,-2 0 50,2 0-261,4 9 244,-3-10 17,3 6-17,-5-14 39,1-2 157,9 13-156,-8-13 116,8 9-32,-9-17 55,3 5-179,-4-6 17,1 3 22,-4-6 0,-2 0 785,-1 0-785,0 0 361,-2 0-361,1-1 6,-1-1-28,0 0-79,1 1 146,-2-3-106,2 1-17,-3-2 100,0-1-22,0-1 17,0 0 28,3-5-5,-1 0-62,5-4-96,4-5 62,0 2 17,5-4 17,-2 4-17,1 1 23,0 0-23,3-1 39,9-4-78,-5 3 55,8-3 24,3 0-57,-8 5-385,7-3 262,-11 5-117,-3 2-387,2 1-1367,-4 2 1003,-4 1-247,-5 1-336,-6 1-957,-1-3 2548,1 1 0,-1 0 0,0 0 0</inkml:trace>
  <inkml:trace contextRef="#ctx0" brushRef="#br0" timeOffset="84238">11346 9825 6103,'-3'-1'678,"1"0"156,2 1-806,-12-10 11,9 7 6,-10-7 11,13 9 6,-1-1 22,0 1 11,0-1 17,1 0 280,-1 1-196,0 0 2392,0 1-2370,5 1-22,1-1-22,5 2-45,0-2 106,9-2-190,-4 0 34,8-2-12,-7 0 11,1 0 6,-1 0-5,-1 0-1,-1 1-27,-1 0-1,0 0-16,-3 1 16,-1 1 23,-1 0 28,-2 1-45,-1 0 0,0 0-12,-1 0-27,-1 0 39,-1 0 0,0 0-17,0 0 309,-1 0-220,0 3 35,-1-1 22,0 4-23,0 0-28,0 1 29,0 3 5,0 2 185,0 7-253,1-2-88,-1 4-3348,0-4 3425,0 0-4,0 1 27,0 0-28,0 11-39,0-5 22,0 8-6,0-8 18,0 0-12,1 1-33,1-1 27,1 0 18,1 0-29,1-2 17,2 1-39,1-2 3459,0 1-3436,2-1-51,-1 0 17,1 0-113,0-2 124,-1 0 40,4 5-1,-3-6-45,1 2-5,-3-7 73,-2-1 16,-1-2 23,1-1-23,-3-2 17,0-1 6,0-1 11,-2-1 73,0-1-34,0 0 40,-1-1 21,1 0-4,-1 1-24,-1 0-104,-1 1 48,-1 1-94,-2 1 28,-3 1 100,0 1-78,-7 6-50,3-3-40,-4 4 45,4-4 62,1 0-11,-2 1-23,2-1-28,-1 0-112,0 0-50,2-1-45,1-1 73,1-1 112,1 0 50,0-1-6,0-2-178,-1 2-29,2-2-95,-2 1-179,3-3-168,1 2-152,0-2-251,0 0-196,1-1-208,1 0-257,-1-1-264,1 0 1888,0 0 0,1-1 0,1 1 0</inkml:trace>
  <inkml:trace contextRef="#ctx0" brushRef="#br0" timeOffset="90832">13866 8887 6367,'-4'4'588,"0"0"1518,4-4-1888,-20 21-5,17-16-51,-14 16-10,24-21-12,4 0-17,2 0 112,15-2-162,-3-1-643,12-2 604,-6 0-18,3 0 1,3-1-312,3 0 312,1 0-6,0 0 28,-11 2 0,-1-1 0,15-1-1043,10-2 1065,-21 3-16,-3 1-121,-4 1 115,-4 0-22,-3 2 512,-6-1-551,-3 2-1,-4 0 242,-4 0-298,-2 0 1092,-5 0-1248,-2 1 57,-5 0-321,-1 2-269,-4 1-559,-1-1 1327,2 1 0,6-2 0,4-1 0</inkml:trace>
  <inkml:trace contextRef="#ctx0" brushRef="#br0" timeOffset="91449">13860 8900 7156,'1'-4'616,"-1"2"2118,0 2-2331,-9 6-4235,6 0 4247,-7 7 853,6-2-875,0 3-63,-1 2-56,-1 0-50,-1 2-61,1-1 72,-4 8-129,3-6 3382,-2 4-3343,5-10 68,0-2-79,1-2 79,2-1-11,-1-2 67,2-2 39,-1-2 1103,1-1-1360,1-8-51,1 2 56,2-5 33,-1 4-72,1 0-67,0 1 11,1 0 22,1 2 34,0 0-34,0 1 34,0 1-51,5 0 157,-4 1-123,3 2 39,-3 0-39,0 2 0,2 0 51,-2 1 38,2-1 23,-1 1-44,1 0 77,-1 0 12,1 0 45,-2-1-6,1 2-17,-2-2-62,0 0-33,-1 0 12,0 0-74,-2-1-22,0 1-22,0-1 5,-1 1-62,0-1-44,-1 1-112,0-1-224,-1 0-146,0 0-313,0-1-382,0 2-319,-1-1-414,-1 0 2033,-3 2 0,3-3 0,0 1 0</inkml:trace>
  <inkml:trace contextRef="#ctx0" brushRef="#br0" timeOffset="93333">3082 14484 9615,'33'-7'751,"-4"1"-511,-20 0-27,1 2 179,6-4-224,-4 2-33,5-1 117,2 2-191,-6 2-55,4-1-1,-11 4-33,-3 0-16,-1 0-1104,-1 0-780,0-4 1928,0 1 0,0-1 0,1 2 0</inkml:trace>
  <inkml:trace contextRef="#ctx0" brushRef="#br0" timeOffset="93718">3537 14076 8147,'1'-5'1127,"0"0"1981,-1 5-2895,9 16-4252,-4-6 4252,8 15 0,-6-8 893,0 2-882,-2 0-326,0 2 231,-1 0-122,-1 0 105,0-1 3190,-1 0-3206,0-1-96,0-1 61,-2-2-50,2-2 388,-2-1-422,0-3 22,1-2-318,-1-1-90,0-3-73,0-1-1741,0-2 1159,0-6-124,1-1-307,0-6 1495,0 2 0,0 3 0,-1 3 0</inkml:trace>
  <inkml:trace contextRef="#ctx0" brushRef="#br0" timeOffset="94175">3681 13956 8590,'4'-11'1272,"-1"3"-802,-3 8 2303,0 0-4111,2 61 1506,-3-37-109,2 13 0,-1-1 77,-5-14-63,-1 0 13,0-1 31,0-1-38,-1-3-12,1 0-45,-1-3 79,1-1-62,0-1 1115,1-2-1104,0-2 254,1-1-265,0-1-6,1-2-5,1 0-5,0-2 425,2-1-168,4-5-196,-1 1 17,5-3-85,-3 4 68,0 2-44,1-1 21,0 1-22,2 0 7,-1 0 21,0 0 11,1 0 68,0 0-84,1 1 5,0 1-6,1 0 35,1 1 16,0-1-12,2 1-72,0-1 56,0 0-5,1-1 5,0 0 101,-1-1-152,1 0 163,-3 0-17,0 0-16,-2-2 78,-1 0-124,-2 0-16,0-1-23,-2 2 1,0-1 22,-1 2-101,-1-1 22,0 1-100,-1-1-9332,0 0 9410,-2 5 0,1-3 0,0 3 0</inkml:trace>
  <inkml:trace contextRef="#ctx0" brushRef="#br0" timeOffset="97751">3180 14478 6243,'-3'-5'728,"1"2"263,2 3-940,-6 26-1,5-16 1,-4 21-18,7-22 6,0-1-11,1-1 12,-1-1-12,0 0 5,1-3 6,-2 0 17,1-1 140,0-1-72,1 0-1,-1-2-39,0-2-11,1-2-22,-2-2-6,1-1-17,-1 0 0,0-1-12,-1 0-10,-1-1-23,-5-8 12,2 7 5,-5-7-12,1 7 12,2 3 0,-2 0 6,3 4-17,1 1-6,0 1-5,0 2 5,1 1 11,-1 1 6,1 3 17,-1 2 0,1 1 0,0 2 11,1 2-6,1 0-11,-1 2 0,2-1-5,0 1 11,0-1 0,0-2-1,0 0 7,0-2-18,1-1 7,0-1-1,1-1 17,0-2 5,0-2 18,1 0 16,-1-2-11,1 0 6,0-3-18,0 0-4,1-3 4,-1-1 7,1-1-1,-2 1 1,0-1-12,-1 2-6,-1-2-10,0 1-6,0-1-6,-2-1-6,0 1-5,-1 0 6,0 1 5,0 1 6,0 1-17,0 2 0,1 2-11,0 0 0,1 2 11,-1 0 16,1 4 1,1 0 11,-1 4 6,1 0 5,0 3 11,1 0-16,1 0 0,1 0-6,2 0-6,0 0-5,0-1 16,4 4-27,-2-4 11,3 2-6,-3-5 6,-1-1 11,2-2 17,-2-3 16,1 0 12,-1-3 11,1-3-28,0-4 6,0-2-1,1-4-5,-2 0-17,0-1 6,-2 0-6,-2 1-33,-1 0 33,-2 1-28,-2 0-5,-2 0-23,-1 1-11,-2 0-5,-1 2-1,0 0 12,0 1 10,-1 0-10,1 3 5,-1 2 17,1 2-28,0 1 6,0 3 5,1 1-5,1 5 22,0 1 5,-2 8-10,4-3 5,-2 6 5,5 1 1,0-3-6,1 3-6,1-6-5,2-1-6,1-3 12,2-1 5,1-2 5,1-2 29,-1-2-1,1-2 12,-1-1-6,1-3-5,-1-2 22,-1-3-17,1-3 0,-2-1 6,1-1-11,-2-1 11,0 1-6,-2 0 11,-1 1-11,0-1-5,-2 2-6,0-1-6,-3 1-10,0 0-12,0 2 0,0 1-12,-2 0 1,3 3-11,-1 2-6,3 1 17,1 2 5,0 2 12,1 2 66,0 14-72,2-6-28,0 11 34,2-11-17,0 1 5,1-3 1,-1 0-7,2-2 7,-1-1 5,0-2 17,1-2 27,-1-2 35,0-1-6,-1-3-12,0-1-16,-1-2-28,1-3 11,-2 0 5,1-3-27,-2 2-6,0-1-45,-1 2 28,-1 1-27,-1 0-18,-2 0 17,1 1-72,-2 1-18,2 1-89,0 1-123,0 1-73,1 1-49,1 0 0,0 1 1</inkml:trace>
  <inkml:trace contextRef="#ctx0" brushRef="#br0" timeOffset="98642">3664 14699 6019,'-2'2'997,"0"0"2073,2-2-2550,-8 6-251,5-5-45,-4 5 11,8-6-22,1 0 34,2-1-29,3-2-22,2-3-22,4-2-56,2-3-3398,4-2 3386,2-2 23,2-3-375,1-2 391,2-1 40,0-1 45,1-1 49,1-1 1,-2 0 40,0 0-2128,-2 0 2160,-1 2-49,4-6-96,-7 9-61,2-4 2024,-10 12-2069,-4 3 329,-1 2-379,-4 3 3117,-1 1-3929,-1 1 914,-5 6-1458,-3 3 487,-2 2-117,-2 2-146,3-2-258,0 1 1339,0 1 0,4-6 0,0 0 0</inkml:trace>
  <inkml:trace contextRef="#ctx0" brushRef="#br0" timeOffset="99395">3929 14837 12505,'4'13'1008,"1"8"-806,-3-3-62,0 7-45,-1-6 28,0 2 12,0-2-40,1-1 6,0-2-40,1-1-10,-1-2 10,2-1 63,1 0-74,0-4 12,0-2 33,-1-5 45,0 0-28,0-2-28,-1-2-23,0-2-5,0-4-16,1-1 4,-1-3-60,1-2 16,-1 0 0,0-2-40,0-1 40,0 0-72,0 0-1,0-1 34,-1 3 11,1 0 0,-1 2 0,1 1 0,-1 2 0,-1 0 39,1 3 6,0 0 11,-1 3-28,1 0 0,-1 3-17,0 0 34,0 2 22,0 0-11,1 0 17,0 1-1,0 2 12,1 1 0,-1 2-16,1 1 16,-1 1-23,2 0 24,0 1-18,0 0-11,1 1 0,1 0 0,1-1 6,-1 0 33,3-1 11,0 0-44,6 1 11,-4-5 5,6 0 62,-5-3 0,0-3 17,0-1 33,0-3 40,-1-3-6,-1-1 5,-1-3 12,0 0-67,0-2 61,-2 1 11,0-1-22,-3 1-56,-1 1-39,-2 0-6,0 0-33,-4 1 16,0 0-55,-4 0-62,0 0-23,-2 1 0,0 0-55,-7-1 55,3 4-33,-3 0-6,4 5-39,1 2-17,1 0-145,1 1-96,1 1-162,2 1-145,-1 0-130,3 0-156,0 1-73,1-1-236,0 0-257,2 1-1753,0-1 3310,1 0 0,0-1 0,0 0 0</inkml:trace>
  <inkml:trace contextRef="#ctx0" brushRef="#br0" timeOffset="103545">14317 8683 7313,'0'8'1815,"0"-2"-1541,1 20 1,1 6-1300,0-1 1249,0 8 0,0 0 118,0 1-96,-1 1-1693,0-10 0,0 0 1688,-1 17-82,1-16 1,-1-1 779,0 11-592,1-1-28,-1-3 56,0-2 0,0-2 45,1 0 28,0 1-84,1 0-50,-2 2-22,1 1 16,-1 2 11,1 1 39,-1 1-612,-1 1 573,0 1 84,-1 3 96,0 4-57,1 4-193,0-27 1,1 2 33,0 15 0,0 1-177,1-10 1,1-1-74,-1 12 1,2 0 25,0-14 0,1-1 11,0 0 0,0 1-230,0-1 1,1-1 240,-1 1 1,1 0-12,0-1 0,0 0-23,0 0 1,0-1-1,0 1 1,0-1 708,0 0 1,-1 2-645,1 12 0,-1 0-76,-1-10 1,-1 1 24,1 10 1,-1-1 11,-1-13 0,0-2-23,-1 1 1,1 1-15,-1-2 0,1 1 26,-1-1 0,0 0-1,0 1 1,0-1 14,0 0 0,0-1 10,-1 1 1,1 1-210,-1-2 1,0 1 122,0-1 0,-1 2-692,0 12 0,-2 0 731,2-11 1,-1 1 35,0 9 1,-1 0 638,-1 15-641,0 0 5,0-1-997,1 0 1070,1 0-44,2-1 95,0 0-127,1-16 1,0 0-48,0-8 0,1-1-14,-1 9 0,1 0 37,1 15 842,2 0-865,-1 0 51,1 0-23,-1 0-6,0 1-50,-1-1 14,1-4 0,-1 2-3,-1-19 0,0 0 3,1 19 0,0-2-92,-1 5 106,0-2-6,-1 0-194,1-1 335,0-1-163,1-1 22,-1-1 6,1 1 28,-1-2-34,1 0-22,-1 0 28,1-2-78,-1 0 50,-1-1 22,1-1-44,-1-2-62,0-1 140,0-2-28,0 0 103,0-7 1,1 0-76,-1 9-45,1-11 1,0-1 44,0-1 2105,1-2-2161,0 0 0,0-1-79,0 1 102,0-2-74,0 1 51,0 0 51,0 1-51,0 1 56,-1 1-28,1 2-1957,-1 1 1957,0 3-5,-1 0 823,0 1-818,0 0 385,0 1-413,0 14 78,0-11-137,0 10 115,0-15 2991,1-1-3097,-1 0 56,0 0-6,0 0 28,-1 1 0,1 2 22,-2 1 34,2 3-5,-1 0 5,2 1-33,-1-1 5,1 0-28,1-1 28,1-1-6,0-1-64,0-3 0,0 0 176,0 8-162,1-1 0,-1 0 56,-1-2-84,0 14 112,-1-16-33,-1 0-74,1 1-3035,0 16 3136,0-13 34,1 11 77,0-17-217,0-1 0,1-1-682,-1 0 872,0 0-120,-1 1-70,0 1 56,-1 2 28,1-1-6,-1 2 2107,1-1-2157,-1 1-134,1-1 162,0-1-28,0-1-28,-1 0 1039,1-2-1089,1 14 156,-1 4-2647,0 0 2491,0-3-34,-1-15 310,0-1-220,-1-2-32,0-1 82,-1-3-241,1-2 235,0-2-100,0-1 50,1-3 56,0 0-84,0-2 5,0 0-61,0-1 62,0 2 3001,0-2-3086,0 0 635,1-1-685,1 1-309,-1 1-195,0-6-185,-1 1-1434,0-7-728,0-1-856,-2-20 1657,-1 2-577,-1-19 1964,-1-1 0,2 16 0,1-1 0</inkml:trace>
  <inkml:trace contextRef="#ctx0" brushRef="#br0" timeOffset="105111">14855 9283 6467,'7'-1'762,"-1"0"-510,-6 1 2358,0 0-2425,-2-1 0,0 0 33,0 0 6,0 1 4672,0 0-4723,6 2 7,-1 0-7,5 0 34,1-2-50,1 1-50,2-1 16,2 0-34,1 0 1,1-1 5,1 0-28,0 0-27,1-2 49,-1 1 18,-1-1-35,0 0 1,-1 1 28,-2-1 0,1 1 16,-3 0 63,-1 0-141,-3 1 0,-1 0-39,-2 0-17,-2 0-403,-1 1 168,-7 1-84,1 1-224,-5 0-117,3 1-231,0 1-179,0-1-167,1 0-331,0 0-1110,2 0 2695,0 1 0,2-2 0,0 1 0</inkml:trace>
  <inkml:trace contextRef="#ctx0" brushRef="#br0" timeOffset="105504">15275 9123 14605,'6'53'684,"0"-5"-572,0-25-40,-1 1-44,0 1 0,1 0 18,2 9-18,-2-8 0,2 7 56,-3-11-67,-1-3 50,1 0-22,0 5 50,-2-7 17,0 4 17,-3-8 83,0-2-38,0-2 16,-2 0-27,-2-1-18,-2-1-16,-1-1-22,0 0 161,-7 1-212,3-1-95,-5 0-50,2-2 16,-1 0-90,-1-1 1,-1 0-107,1-1-184,0-1-124,2-1-157,1 0-224,3-2-431,2-1-711,3-2-1619,2 0 3719,3-1 0,-1 4 0,1 0 0</inkml:trace>
  <inkml:trace contextRef="#ctx0" brushRef="#br0" timeOffset="106102">15592 9328 13149,'35'19'224,"-4"-6"-179,-17-18-22,1-1 5,0-1 5,-1-1-22,0 0 1,-1 0-24,-1-2 12,-2 1 0,-1-1-22,-3 0 11,-1 0-12,-2 0 7,-2 0-7,-1 1 1,-2 0-3404,-1 1 3409,-3 0 17,-1 1 17,-1 0-17,-2 1 11,1 1-11,-2 2-11,1 0 34,0 1-1,-5 1 3404,4 0-3387,-4 2 6,5 1 39,0 2 5,0 2 6,1 1 12,-1 2-12,1 1 17,0 3 0,1 1 0,0 1 0,0 1 11,1 0 23,0 2 5,1-1-22,1 1 95,1 7-123,2-6 196,1 11-112,4-12-12,2 2-10,3-7 27,2-3-44,0 1 33,3-3 0,1 0-16,2-1-18,1-3 1,2 0-3432,0-3 3320,1 0 128,12-3-106,-8 0-169,8-4 35,-9 0-18,0-2-116,-1 1-203,-2 1-335,-2-1-309,-2 1-336,-3 1-504,-3 0 1899,-1-1 0,-5 3 0,0 0 0</inkml:trace>
  <inkml:trace contextRef="#ctx0" brushRef="#br0" timeOffset="106577">15769 8982 8422,'-5'0'1081,"0"1"3456,5-1-4358,23-3 269,2-5-364,9 0-544,-7-3 488,-12 5 135,0 0-241,-1 1 43,0 0-262,-1 0-156,-1 1-231,-1 1-240,-1 0-594,-1 1-5412,-2 1 6930,-1 1 0,-3 0 0,-2 0 0</inkml:trace>
  <inkml:trace contextRef="#ctx0" brushRef="#br0" timeOffset="106943">16174 8739 10661,'1'39'169,"1"0"1,-1-3 0,1-7-30,2-12-16,2-1 917,0 0-946,0-2 337,1 1-337,0-1 203,0-1-147,0-2 869,0 5-835,-4-6 308,1 4-252,-6-9-67,-1 1 78,-8-2-207,1-1-29,-6 1-16,1-1-33,-2 0-12,-1 0-50,-1 0-219,0-1-78,1 0-146,2 0-173,2-1-168,3-1-617,4 0-2156,2-2 3652,3-1 0,1 1 0,1 0 0</inkml:trace>
  <inkml:trace contextRef="#ctx0" brushRef="#br0" timeOffset="107499">16362 8824 10761,'-2'37'61,"0"0"1,1-3 0,-1-7-23,2-16 950,2-1-972,0-1 395,2-1-311,3-2 132,-1-3-199,3-1 546,-3-2-569,1-2-11,0-1-17,-1-3-11,2 0-16,-2-3-24,1 0 12,-2-1 0,1-1-5,-1 0-6,0-1 33,-1 0-22,0 1 45,1-1 11,-1 0 28,0 0 0,-1 1 11,1 2 6,-1 0-17,1 3 45,-3 2-45,2 1-12,-2 1 24,1 2-35,-1 0 46,1 0 21,-1 2-4,1 2 4,-2 1 40,1 2 17,-1 1-11,0 0 11,0 2-23,-1 1-50,1 0 6,-2 0 10,2 0-10,-1 0 16,1 0 169,7 5-113,-2-7-5,6 3 0,-2-9 212,6-3-156,-2-2-16,3-2-7,-4-3 79,-1-1-67,0-2 38,0 0-49,-1-2-34,1 1-23,-3-1 23,1 0-40,-3 0 91,0-6-197,-3 5-6,0-5-83,-3 4-90,0 0-129,-2-1-140,0 0-100,-2-1-130,-1 2-67,-1 1-151,0 2-381,2 2-565,-1 1 1859,0 3 0,3 3 0,-1 0 0</inkml:trace>
  <inkml:trace contextRef="#ctx0" brushRef="#br0" timeOffset="107744">16700 8686 10196,'34'-7'-21,"-1"1"1,-2 0-1,-6 1 1143,-12 2-1285,1 1 628,-1 0-706,-2 0 320,0 1-825,1 0 1199,-4 0-1130,-1 1-95,-3 0-953,-3 0 1725,0 1 0,-1 0 0</inkml:trace>
  <inkml:trace contextRef="#ctx0" brushRef="#br0" timeOffset="107992">16817 8691 8791,'-4'6'1625,"0"-1"-841,4-5 6273,0 0-6637,5 53 404,-2-22-771,0 0 1,0 1 97,3 10-129,-4-25 303,4 17-303,-4-22-44,1 2-163,-1-6-61,1 0-208,-1-2-291,-1 0-398,1-2-520,-1 0-281,0-1-761,0 0 2705,-1-1 0,0-1 0,0 0 0</inkml:trace>
  <inkml:trace contextRef="#ctx0" brushRef="#br0" timeOffset="108538">16893 9366 8987,'-5'1'1429,"2"0"599,3-1-1995,48-10-27,-29 7-262,9-3 0,0 1 256,-13 4-3194,-1 0 3115,-1 0-131,-1 1-3,-1 0-50,-2 0-101,-1 0 126,-3 1-490,-1 1 2691,-2 2-1963,-1 1 0,-1-1 0,0-1 0</inkml:trace>
  <inkml:trace contextRef="#ctx0" brushRef="#br0" timeOffset="108720">16917 9525 9004,'-2'4'1558,"0"-2"2855,2-2-4239,49 5-219,-29-4-62,9 2 1,-1-1-247,-13-2-252,-1 0-291,1 0-700,-1-1 748,2 1 0,-8 0 0,0 0 0</inkml:trace>
  <inkml:trace contextRef="#ctx0" brushRef="#br0" timeOffset="109069">17345 9325 14720,'31'-1'171,"1"0"0,22-1-233,-32-3-145,0 0-247,-2 0-689,6-2 202,-9 2-286,1 0-613,-11 2 1840,-1-1 0,-3 3 0,0-1 0</inkml:trace>
  <inkml:trace contextRef="#ctx0" brushRef="#br0" timeOffset="109417">17683 9160 9957,'7'-1'885,"-2"1"-533,-5 0 2169,0 0-2403,25 62-2287,-18-37 2211,7 13 0,-1-1 14,-10-14-34,1 0-22,0 1 416,0 0-354,0-1 50,1 0 134,2 8-72,-3-9 38,3 4 40,-5-13 6,0-1 34,-2-3-7,-1-2 1677,-3-1-1721,-2-2 37,-2-1-294,-2-1-52,-1-1-105,-2-1-102,-1 0-139,-1-2-208,0-1-185,0-2-201,0-3-353,2 0-498,0-3-1429,2 1 2440,2 0 0,5 4 0,2 3 0</inkml:trace>
  <inkml:trace contextRef="#ctx0" brushRef="#br0" timeOffset="109626">17624 8964 17113,'49'13'-1966,"-10"-1"678,-37-8-523,-1 1-2301,0-1 4113,-1 1 1,0-3 0,0 0 0</inkml:trace>
  <inkml:trace contextRef="#ctx0" brushRef="#br0" timeOffset="113216">18163 8839 7475,'-11'-6'667,"3"1"-471,8 5 1725,0 0-1730,-29 8-12,20-5 0,-21 5-11,27-6 0,1-1 11,1 1 336,0-1-587,3-5-124,-2 4-112,2-4-331,-2 3 1,-1 1-1</inkml:trace>
  <inkml:trace contextRef="#ctx0" brushRef="#br0" timeOffset="113961">18071 9078 12466,'-30'-7'599,"4"4"107,9 19-437,5-4-17,-7 9 11,7-7-78,1 1-6,-1 0-5,1 1-34,1 0-28,0 0-40,2-1 114,0 7-7,3-2-117,1 0-12,3-3 45,2-8-33,1 1 5,2-2 45,6 0-50,-1-2-74,5-1-38,-3-3-28,1-1-102,1-2-10,0-1-46,1-1-419,4-4 257,-4 0-55,3-2-12,-7 2 39,-1 0-5,-1 0 56,-1 1-6,0-1 22,-1-1 34,-1 1 45,-1 0 79,0-1 55,0 0 79,0 1 39,-1-1 39,0 1 17,0 1 45,-1 0 22,0 2 45,0 1 0,-2 1 616,2 2-515,-2 3 6,0 0-1,0 4-5,0-2 6,0-1-18,-1 2 12,2-1 28,-2 2-56,1 0 44,0 0-72,0 1-34,0 0-28,0 0 79,2 4-157,0-4 11,2 3-28,0-5 0,3-2 84,-1 0-39,2-2 27,0-1-16,2-1-16,-1-2 50,1 0-34,0-4 28,1 1 17,-2-3-34,0 2 174,1-6-185,-3 4 11,-1-3-62,-3 3-5,-2 1 23,-1 0-51,-2-4-34,-2 3 34,-2-2-61,-1 4-7,-2 0-27,0 1-3470,-1 1 3341,-1 2-90,1 1-84,1 0-190,0 1-118,1 1-1154,0 3 522,4 0 2601,0 3-1263,3-2 0,1-2 0,0 1 0</inkml:trace>
  <inkml:trace contextRef="#ctx0" brushRef="#br0" timeOffset="114321">18355 9142 14628,'2'13'521,"0"-1"-409,-3-5 112,0 3-106,1-1 44,1 5 96,4 3-180,-2-4 17,4 3-27,-2-7 27,1-1-17,1 1 51,-1 0-45,2-1 78,4 4 107,-2-1 146,1 3-270,-5-6 236,-4-2-185,-4-2-17,-2-1-39,-2 1 0,-6 1-73,3-1-111,-11 3-1,8-1 6,-5 1-57,6-1-144,0-1-119,1 0-873,-2 3 291,2-3-291,1 1-325,3-1-482,1-2-1904,2-1 3095,1 0 0,1-1 0,0 0 0</inkml:trace>
  <inkml:trace contextRef="#ctx0" brushRef="#br0" timeOffset="115857">18672 8903 8181,'-1'-3'795,"0"0"2690,1 3-3127,-16 54-4482,11-31 4275,-4 9 0,1 1 197,6-10 1198,1 0-1260,-1 0 683,1 1-733,0-1-40,0 0-12,1-1-44,0-1-50,0-1-33,0-1 10,2-2 45,2-1-17,1-2 34,2-1 16,1-3-83,2-1 2587,1-2-2548,1-1-3465,2-3 3364,-1 0-45,2-3-134,-1 1-157,0-2-124,-1-1-195,-2 0-112,-1-2-62,-1 0-163,-1 0-223,-3 0-549,0-1 1764,-1 0 0,-3 3 0,1-1 0</inkml:trace>
  <inkml:trace contextRef="#ctx0" brushRef="#br0" timeOffset="116933">18833 9102 7100,'1'-7'638,"-1"1"-425,0 6 1182,0 0-1283,4-4 157,-2 3 62,3-3-152,-3 4 6,0 0 16,-1 0 51,1 1 23,-1 1 16,1 2 34,0 3-29,-1 1 282,1 8-270,-2-4-51,1 6 275,0 1-369,0-5-12,0 6 6,1-8-62,0 1-5,0-2-40,1 5-28,-1-5 40,2 5-23,-1-9 62,2 2-39,0-7 61,15-9-162,-5-3 39,7-6-135,3-17 107,-13 17-45,10-18 51,-15 22 5,1-3 34,-3 7-6,-2 2 12,0 1 5,-2 2-6,0 0-106,0 3 134,0 4-5,-1-1 118,0 9-96,0-1-39,0 2 0,0 0 28,1-4 28,1 0-67,2-1 151,4 1-40,0-3 153,7-1 21,-2-4-122,1-2-68,-1-2-68,-3-3 24,-2-1-68,1-1 44,-1 1 40,-1-2-22,0 0-79,-1 0-11,0 0-56,-1-5 39,-2 4-22,0-5-106,-2 5-68,-1-1 28,0 0-56,-2 0-39,0-1-51,-1 0-72,-1 0-67,-1 1-757,-1-3 415,1 5-163,-1-2-313,3 7 1316,-2 1 0,3 1 0,0 1 0</inkml:trace>
  <inkml:trace contextRef="#ctx0" brushRef="#br0" timeOffset="117284">19226 8950 7722,'0'4'1075,"0"-1"3434,0-3-4173,2 4-28,2-3-50,3 3-34,3-4-28,1-1-62,3-1 68,1-1 11,1 0-57,1-1-44,1 1 0,7-3-55,-6 2-40,5-2-34,-10 3-180,3 0 24,-7 1-163,1 1-34,-7 1-963,-3 0 863,-4 2-51,-2 0-51,-3 3-100,0 0-140,1 0-302,-1 1 266,0 0 0,3-3 0,1 1 0</inkml:trace>
  <inkml:trace contextRef="#ctx0" brushRef="#br0" timeOffset="117618">19305 9014 13698,'3'5'683,"1"1"-509,-2 1-17,0 1-28,0 1 78,0 0-39,0 1-23,-1 1 12,1 0-33,-1 1 33,2 0 33,-1 1-27,1-1-23,0 1 5,0-2-16,0 0-6,0 0 0,1-1-67,0 0-5,0 0-12,0-2-95,-1 0 39,0-2-16,-1-1-96,-1 0-45,0-2-50,-1 0-173,1-1-5473,-1-1 2526,-2-5 3344,2 2 0,-2-3 0,2 3 0</inkml:trace>
  <inkml:trace contextRef="#ctx0" brushRef="#br0" timeOffset="118011">19442 8778 8354,'1'-6'936,"0"0"-6,-1 6 1523,0 0-2318,45 58-1282,-29-37 1186,11 13 1,-2-1 55,-11-16-34,-1 1 320,1 2-320,0 0-21,-1 1-720,-1 1 731,0 0-202,-1 0 235,-2 1-28,0-1-11,-3-1 863,-2 1-908,-2-2-34,-1 0-16,-3 0-68,-1-2-66,-4-1-18,-1-1-112,-2-2-122,-1-1-170,-1-1-318,1-2-896,0-1 1814,0 0 1,6-5-1,0 0 1</inkml:trace>
  <inkml:trace contextRef="#ctx0" brushRef="#br0" timeOffset="118617">19906 9111 13429,'12'4'924,"1"-1"-599,-3-3-11,1-1-4224,2-1 4219,1-1 365,2 0-383,1-1 526,9 0-475,-6 0 33,6-1 146,0 0-185,-7 1 6,3-1-101,-8 2-45,-3 1 3122,0-1-3318,-5 3 747,0-2-770,-4 2-346,-2 0-153,-4 4-195,2-2-179,-3 3-2011,-1 0 678,1-1 1381,-3 2 0,5-4 0,1 0 0</inkml:trace>
  <inkml:trace contextRef="#ctx0" brushRef="#br0" timeOffset="120141">20445 8801 7542,'-4'-6'1048,"1"1"-712,3 5 3019,0 0-3035,-21 48-1353,14-27 1162,-4 8 0,0 0 106,8-9 311,-1 0-299,0 1-18,1 1-44,0 0-50,1 0-35,1 0-49,-1 1 44,2-1-33,-1 0-12,2-1-22,2-1-45,3-1 6,3-1 39,3-1-6,1-2-33,3 0 0,-1-2-51,1-1-50,-1-1 929,-1-1-1103,-2-3-78,-1 0-112,-3-3-106,0-1-225,-3-2-313,-1 0-622,-2-1 1742,1-1 0,-2 1 0,-1-1 0</inkml:trace>
  <inkml:trace contextRef="#ctx0" brushRef="#br0" timeOffset="120449">20587 9057 8830,'-5'0'1239,"1"1"3034,4-1-4010,14 9-27,-6-7-29,12 7-11,-9-10-79,0-1 7,1-1-34,0-2-90,0 1 11,0-1-112,-2 1-23,0-1-144,-2 2-186,-1 1-145,-2-1-191,-2 1-252,-1 0-324,-2 0-640,0 1 2006,0-1 0,-1 0 0</inkml:trace>
  <inkml:trace contextRef="#ctx0" brushRef="#br0" timeOffset="120787">20794 8941 3257,'3'-4'1143,"0"1"4393,-3 3-5306,-5 27-12,4-16 17,-2 21 832,4-20-939,2 0-32,1 0-40,1 2 16,-1-1 18,2 1-17,0-1-12,0 1 499,0-1-470,1 0 1626,-1-2-1615,1-1-29,-1-1-10,-1-1 11,-2-2 39,-1-1-67,-1-1-17,-1-1-45,-3-1-84,-1-1-89,-4 0-85,-3-1-94,-2 1-124,-3-1-45,-1-1-156,0-1-309,1-1-408,0-1-5264,3-1 6675,3 2 0,4 0 0,4 2 0</inkml:trace>
  <inkml:trace contextRef="#ctx0" brushRef="#br0" timeOffset="120993">20783 8821 11620,'5'11'-3568,"-2"-1"3568,-3-4 0,0-4 0,0 1 0</inkml:trace>
  <inkml:trace contextRef="#ctx0" brushRef="#br0" timeOffset="121432">20935 8814 8662,'3'-2'1060,"0"0"2838,-3 2-3585,28 26-5,-18-15-11,21 20 185,-22-17-269,-2-1-17,3 5-22,-3-3-45,0 1-51,1 0-44,1 2-3342,0-1 3386,1 2-183,0-1 206,0 0-85,0 0-32,-1-1 16,-1 1-17,-1-2 0,-1-1 0,-3-1 0,0-2 1,-2-1-29,-1-1-39,0-2 3273,-2 0-3357,-1-1-157,-7 2-151,2-2-208,-4 0-189,1-2-315,1-1-481,-2-1 1669,0 0 0,5-1 0,1-1 0</inkml:trace>
  <inkml:trace contextRef="#ctx0" brushRef="#br0" timeOffset="124767">21451 8791 9278,'-54'11'711,"9"-1"-510,36-4 424,1 2-451,0 0 129,2 1-135,-1 0 27,2 1-72,1-1 229,1-1-229,1 1 415,8 10-437,6-6-73,2 4-11,4-10 39,-7-3 39,12 0 6,4 2-45,-1-1-12,-2 1 18,-14-2 5,-1 0-16,-2 1-7,-2 0 40,-2 0 45,-1 0 45,-2 0 33,0 0 17,-2-1 11,-1 2-39,-4-1-22,-1 1-34,-2 1-95,-1-1-6,-1 0-50,-7 2-45,6-3-17,-4 2-67,6-3-62,3-1-44,0 0-146,4-2-1552,0 0-783,2-1 2727,7-3 0,-3 2 0,3-2 0</inkml:trace>
  <inkml:trace contextRef="#ctx0" brushRef="#br0" timeOffset="125417">21595 8931 13077,'11'49'341,"-2"-7"-341,-9-31 0,0 0-33,0 0 21,0-2-44,0-1-11,0-1-17,0-2-78,0-1 22,0-1-695,0-2 611,0-6 17,0 1 16,1-6 29,1 2 5,0-1 51,0 0 16,0 0 23,1-1 33,1 1 1,1-1 33,-1 1 11,1 1 28,0 0 0,0 1 28,0 2 6,1 0-6,-1 1 34,0 2-17,1 0 11,-1 1 17,0 1 23,0 0 16,0 0 11,0 1-22,0 1 17,0 1-5,0 1 5,0 0 16,0 1-38,0 0 22,0 1-17,-1 0-28,1 0 56,-1 1-17,1 0-34,-1 1-21,2 0-29,-1 1-50,0-1-17,1 0 22,-2 1-44,1-1 44,-2-1 23,1-1 5,-2-1 17,-1-2 1,-1 0 150,0-3-168,-3-2-50,1 0 0,-2-3-22,3 1-17,0-1 28,1-1 22,0-1 0,0-1-45,0-1 23,0-1-28,1-2 39,1 1 11,1-1-22,1-1 0,1 0-28,0 1 67,0 1-6,1 1 90,3 0-73,-2 4-5,2 0 78,-3 6-62,0-1 62,0 1 0,0 0 45,0 1 28,1 1-12,0 2 23,0 1 1,1 1 16,-1 2-6,1 0-17,-1 1-106,1 1-5,-1 0-46,-1 1-33,1-1 0,-2 1-128,0 0-68,0 0-202,-2 0-140,0 0-263,-2-1-257,0 0-517,-1-1-1853,0-1 3428,-2 0 0,1-4 0,-1 0 0</inkml:trace>
  <inkml:trace contextRef="#ctx0" brushRef="#br0" timeOffset="125888">22207 8782 8114,'-3'-9'649,"1"1"-374,2 8 2425,0 0-2415,-38 23 18,24-11 0,-30 20-23,34-17 0,1 1-12,0 2-10,1 1-28,1 0-29,3-1 6,1 1-55,2-3-29,3 1-11,1-2-62,4 1-27,2-2 44,2 0-39,2-1-45,2-1 6,2-2-107,1 0-55,-1-2-124,1-2-140,-1-1-129,-1-3-122,-1 0-248,-2-2 936,5-3 0,-10 2 0,2-2 0</inkml:trace>
  <inkml:trace contextRef="#ctx0" brushRef="#br0" timeOffset="126416">22356 8863 9397,'3'-3'1019,"-1"1"2006,-2 2-2857,2 56-1361,-1-36 1257,0 12 1,1-1 108,-1-18 364,1 0-475,1-1 250,1 3-261,0-4 33,2 1-11,-1-7-34,0-1 713,0-3-702,4 0-39,-2-4 1,2 0-35,-1-5 23,0 0 23,0-1-96,0-1 11,0-1-11,0 0-27,0 0 38,1-1-11,-1 0-16,0 1-7,0 0 85,0 1 22,-1 0 12,0 2 16,-2 2-5,-1 2-6,-1 0 56,-2 2 78,0 1-89,0 6-51,-1 0-67,0 5 90,0-1-6,0 0-11,0 1 45,0 0-39,0 1 5,0 1 11,1-2 12,1 0 11,3 0-17,1-1 45,0-1 11,2-2-28,0-2 297,12-4-303,-8-2 1,13-9-12,-16 1-33,2-5 27,-5 4 34,-3-2-78,0 0-34,-2 0-223,-1-8 10,-2 5-51,-1-6-77,-2 7-79,-1-1-84,0 0-55,0-1-141,1 1-113,1 1-150,1 1-240,1 3 372,1 2 0,0 4 0,1 1 0</inkml:trace>
  <inkml:trace contextRef="#ctx0" brushRef="#br0" timeOffset="126907">22654 8758 14017,'29'5'143,"0"0"0,22 3-104,-27-8-11,-7-1-17,7 0 1,-9 0 38,3-1-50,-5 1 0,1-1-28,-8 2-6,-1 0 34,-2-1 12,-1 1-124,-2-1 134,-3 1 6,1 0 22,-3 0-38,2 0 10,-1 0 56,1 0-55,0 0 66,-3 0-66,3 0-1,-3 0-22,4 0 51,0 1-936,1-1 302,-1 1-150,-1-1-265,-2 1-172,0 0-343,-2 0 1513,-3 2 0,5-2 0,-1 1 0</inkml:trace>
  <inkml:trace contextRef="#ctx0" brushRef="#br0" timeOffset="127158">22756 8803 7744,'-2'4'1468,"2"-2"4452,0-2-5506,9 13-4,-6-6-7,7 11 588,-9 3-677,-1-6-74,0 10-44,0-9-78,-1 0-34,1 0 34,-1 7-62,1-6-96,0 4 40,1-8 0,0-1-39,1-2-17,0-1-224,-1-3-179,0 0-734,0-3 415,0-1-5193,-1-1 5971,0-6 0,0 4 0,0-5 0</inkml:trace>
  <inkml:trace contextRef="#ctx0" brushRef="#br0" timeOffset="127538">22946 8540 8964,'29'-3'812,"0"-1"1,18 0-393,-33 23 50,-4-3 1169,0 1-1214,0 2-43,1 0-13,0 2 526,0 0-357,4 12-325,-3-7-75,2 7 259,-4-8-38,-1-1 21,-1 1-65,0 1 32,-2-1-45,-1 1 376,0 24-566,-3-18 56,-1 18-123,-4-25 72,-3-1-117,-2-1 588,-3-1-890,0-2-236,-3-1-308,0-1-196,-1-1-302,-2-2-191,-1-1-2111,-13 3 3646,3-3 0,4-3 0,11-6 0</inkml:trace>
  <inkml:trace contextRef="#ctx0" brushRef="#br0" timeOffset="131474">14719 10710 7212,'7'8'767,"-2"-1"-218,-5-7 1815,0 0-2207,3 0 28,-1 0-6,2 0 235,1 1-212,1-1 33,2 1 6,-1-1-11,2 0 0,1-1-6,2-1-17,1-1 28,1-1-33,0-1-51,3-1-39,0 0-39,1-1 27,1 0 12,9-5-100,-5 3-24,5-3-49,-10 5-29,-1 0-78,-3 1-67,-2 2-90,-4 1-44,-2 2-57,-3 0-616,-2 1 219,-3 3-314,-1 1-650,-2 3 1787,0-1 0,2-2 0,0-2 0</inkml:trace>
  <inkml:trace contextRef="#ctx0" brushRef="#br0" timeOffset="131801">14853 10876 13608,'33'9'1086,"-3"-3"-766,-14-10 16,1-2 6,2 0-57,0-1-5442,1-1 5482,1 1-34,-1-1 1423,1 1-1473,-2 1-22,-1 0 822,-2 1-884,-2 1 1,1 1-40,-6 2 3335,0-1-3391,-5 2-45,-3 0-73,0 0 33,-4 2-195,0 0-101,-4 1-96,3 0-302,-2 0-33,1 0-135,0 0-191,-1-1-116,1 1-271,1-1-3510,0 1 4973,1-2 0,1 1 0,1-2 0</inkml:trace>
  <inkml:trace contextRef="#ctx0" brushRef="#br0" timeOffset="133760">15537 10734 6949,'4'4'739,"-1"0"5109,-3-4-5568,1 0-23,1 0 1,2 0 0,2 0-46,0 0-21,3 0 33,-1-1-51,2-1-5,1-1-10,1 0-29,2-1 33,0 0-16,0 1 10,0-1-10,0 1-17,0-1 11,-2 1 5,-1 0-21,-2 1 77,0-1-134,-4 2 6,-1-1-56,-3 2-375,0 0 122,-4 0-144,0 2-119,-2-1-162,2 1-112,0 0-157,1-1-106,-1 0-168,2-1 696,-1 0 0,2 0 1</inkml:trace>
  <inkml:trace contextRef="#ctx0" brushRef="#br0" timeOffset="134175">15943 10521 8735,'0'-5'1127,"0"0"4143,0 5-4799,4-9 61,-2 11-34,5-6-50,-3 14-106,1 1-40,1 3 152,4 9-275,-2-3 0,3 7-78,-2-7-17,1 0-22,-1 1-18,1-1 108,0 0-40,1 1-28,-1-2 23,0 0 307,8 11-240,-7-10-197,4 7 141,-10-15 0,-1 0 22,-1-3 67,-2 1 5,-1-2-72,-1-2 23,-1 0 27,-3-1-95,-1-1-16,-2 1-57,-1-1 1,-2 1-68,-3-1-6,0 0-72,-2 0-185,0-1-67,0-1-818,-5-1 213,6 0-236,-4-4-363,10-1-309,1-4-347,3-1 2235,1-3 0,1 5 0,2 0 0</inkml:trace>
  <inkml:trace contextRef="#ctx0" brushRef="#br0" timeOffset="135228">16301 10420 6423,'4'-3'912,"-1"1"1564,-3 2-2190,4-10 22,-4 7-6,3-7-39,-5 10 1,0 1-24,-1 1-21,-1 3-12,1 2-33,-1 4-18,-1 0-4,0 3-51,-1 1-23,1 1 79,-5 15-129,5-11-11,-4 11-17,6-13 11,0-2 23,2 2-17,0-2-23,0-1 12,1-2-23,1-1 6,2-2 22,2-1-11,1-2 0,1-2 0,1-2-34,2-1-5,1-2-17,0-1 28,1-2-6,0-3 12,0-1 5,0-1 0,0-1-5,-2-1 5,1 0 12,-2-1 21,1 1-16,-2 0 0,-1 1-11,-1 1-11,-1 1 44,-1 2-11,-2 2-11,-1 0-16,0 3 72,-2 9-17,1-4-11,0 9 5,0-6-10,0 1 5,0 0 11,1 0 6,4 3-17,0-3 11,5 2 17,-2-5 22,2 0 18,1-1 161,6-2 141,4-3-185,-1-2 33,1-4 0,-7-1 18,1-3 27,-2 0-6,-1-1-44,-2 1-39,-2-1 22,-4 2-16,-1 0 21,-2 1-89,-2 0-73,-2 0-50,-2 1-67,-3 1-1,-1 0-10,-3 2-68,-1 0 0,-2 2-145,0 1-79,-2 0-101,1 2-140,1 1-151,0 1-145,1 0-365,2 2-615,3-1-1261,3-1 3131,2 0 0,2-2 0,1 0 0</inkml:trace>
  <inkml:trace contextRef="#ctx0" brushRef="#br0" timeOffset="135518">16771 10444 8802,'4'-2'819,"0"0"614,-4 2-1354,-11 48-1,9-31 23,-7 36-5644,13-42 5655,-1-1 1465,0 0-1387,0 0 872,0 0-782,0-1-11,0 1 17,-1-2 3419,-1-1-3397,0 0-33,-1-1-68,-2 0-50,-1-1-73,-3-1-3488,-1 0 3354,-1 0-118,-1 0-101,-1-1-168,1-1-134,0 0-297,3 0-594,-1-2 2310,2 0 0,2 0 0,1 0 0</inkml:trace>
  <inkml:trace contextRef="#ctx0" brushRef="#br0" timeOffset="136033">16910 10424 9279,'3'-2'756,"0"0"1182,-3 2-1837,1 56-45,0-36-42,0 12 0,2 0 53,2-15-45,0-5 12,2 3 34,-1-9-12,1-1 22,-1-2 17,2-1-44,-1-2-29,1-2 17,1 0-22,-1-3 22,0-3 12,0-1-40,1-1 0,-2-1-11,2-1 0,-2 0-11,1-1-34,0 1 28,0-1-22,-1 2 22,0 0 17,0 2-17,-1 2 1,0 2 10,-2 2-5,0 1-12,-1 1 35,-1 0 16,-1 2 11,-1 1 73,0 2-56,0 1 11,-1 0 11,0 3-22,-1-1 73,0 2 11,0 0 28,1 1 6,-1-1-34,2 1-23,0 0-33,1 0 17,2 0 22,3-2 40,1 0 72,2-3 101,0-1 359,5-2-314,-4-2-40,5-3-83,-6-2-6,0-2-56,0-2-157,-1-1 51,0-1-57,-2-1 7,-2 1-40,-2-1-90,0-1-89,-3 1-129,-2 0-151,-1-1-135,-2 0-84,-1 0-95,-1 0-95,0 0-196,1 0-185,0 2-308,1 0-1373,1 3 2930,1 2 0,3 3 0,0 1 0</inkml:trace>
  <inkml:trace contextRef="#ctx0" brushRef="#br0" timeOffset="136249">17243 10317 9518,'42'-3'-34,"0"0"1,-7 0-1,-5 0 1738,-3-4-1872,-10 1-17,-3 2-61,-2 0-51,-3 1 738,-1 0-974,-1 1-679,-2 0-115,-3 1 449,0 0 1,-2 1 0</inkml:trace>
  <inkml:trace contextRef="#ctx0" brushRef="#br0" timeOffset="136473">17400 10308 8147,'-6'5'1468,"1"-1"-779,5-4 4525,0 0-4709,-1 55-24,2-35-263,-1 13 1,1-3 173,2-15-123,2-1 213,1 7-326,-1-6-16,1 5-84,-2-7-56,0-1-39,-1 1-101,0-2-157,0 0-167,0-1-164,-1-1-268,-1-1-224,0 0-230,0-1-437,-1-1-1103,0-2 2890,0-1 0,0-1 0,0-1 0</inkml:trace>
  <inkml:trace contextRef="#ctx0" brushRef="#br0" timeOffset="137144">17893 10347 8931,'-5'3'819,"1"-1"1740,4-2-2441,28 2-4145,-9-3 4111,20 2 207,-16-4-235,-4-1-72,0 0 27,2 0 56,-1-1-50,0 0-28,-2 1-6,-1-1-156,1 0 27,-7 2 2963,0 0-3148,-7 2 831,-3 1-2107,0 0 1627,-11 1 1,8 0-1,-8 0 1</inkml:trace>
  <inkml:trace contextRef="#ctx0" brushRef="#br0" timeOffset="137441">18022 10245 8343,'0'-3'1597,"0"0"1467,0 3-2851,11 55-3159,-8-33 3033,3 10 0,-1 0 53,-5-15 892,0 0-914,1-1 456,0 0-518,0-1 0,2 0 5,0-2 1698,0 0-1781,1-2 11,-1-1-51,0-2-100,0-1 33,-1-2-179,0-2-118,-1 0-106,0-2-1675,0 0 2207,1-1 0,-1 0 0,1 0 0</inkml:trace>
  <inkml:trace contextRef="#ctx0" brushRef="#br0" timeOffset="138400">18436 10246 12046,'14'0'1395,"-2"2"-1003,-9 6-17,-1 2-6,1 1-66,-1 2-23,1 0-11,0 1-28,0 1-17,1-1 0,0 1-50,0 1 66,1 0 292,1 7-296,-1-5-164,2 4 124,-2-7 56,1-1 28,-1-1 118,1 0-174,0-2-10,-1-1-58,0-1-27,-1-1 0,-1-1-45,-1 0 28,-1-2 17,-1 0-23,0-1 34,-3-1-140,0 0-117,-4 0 94,-1 0-38,-2-2-29,0 2-16,-3-3-90,0 2-107,-1-2-45,-1 1-10,-1-1-258,1 0-112,0-1-224,1-2-258,1-3-185,1-1-291,3-4-733,0 0-471,3-1 2890,1 1 0,3 5 0,1 2 0</inkml:trace>
  <inkml:trace contextRef="#ctx0" brushRef="#br0" timeOffset="138662">18450 10045 9828,'5'-3'1747,"-1"0"3434,-4 3-5214,11-6 33,-7 5-56,8-5 5,-11 6-94,1 1-34,0 0-73,0 2-157,0 0-45,0 0-168,0 0-106,0 1-50,-1-1-63,0 0-156,0 0-280,0 0-1921,-1-1 3198,0 0 0,1-1 0,-1 0 0</inkml:trace>
  <inkml:trace contextRef="#ctx0" brushRef="#br0" timeOffset="145540">20295 8982 6787,'3'-3'755,"-1"1"1626,-2 2-2179,7 2 11,-3-1-29,5 1 12,-7-1-22,0 1-12,0-1 18,0 1-1,-1 0-6,0 0 18,0 2-18,0 0-5,-1 0 40,1 2-1,-1 1 6,1 2 493,-1 19-583,1-11-22,0 14-40,0-17-5,-1 0 51,1 0-34,-1 0 16,1-1-33,0 1 23,-1-1-18,1 0 12,-1 0 39,1 5-50,0-5-12,-1 4-28,1-6 102,-1-1-74,1 1 40,0 3-23,-1-3-11,1 2 28,0-6-39,0 0 11,0 0 11,0-1 6,-1-1 27,0-1-44,0 1 17,-1-1-16,-1 0 10,-2-1-22,-1 1 0,-1 0-12,-1-1-66,-1 1 83,-1-1-100,0-1-40,-1 0-6,-1-2-61,1 1-72,-1-1-23,0 0-79,0-1-184,1-1-67,-1-3-191,1 0-208,0-2-279,2-1-700,0-1 1960,0-2 0,4 5 0,1-1 0</inkml:trace>
  <inkml:trace contextRef="#ctx0" brushRef="#br0" timeOffset="145844">20345 8782 17367,'30'-12'611,"1"0"0,19-7-225,-43 17 593,0-1-934,-1 0 200,-1 1-156,-2 1 105,0 0-76,-1 1 110,1-2-273,-2 2-6894,0 0 4009,-5 2 2930,0 2 0,0-1 0,1 0 0</inkml:trace>
  <inkml:trace contextRef="#ctx0" brushRef="#br0" timeOffset="147471">18741 10087 5902,'-5'2'465,"0"-1"1164,5-1-1394,-6-2-128,4 1-7,-5-2 91,5 2-90,0-1-12,0 1 114,0-1-86,0 0 6,0 1 23,2 0 0,-1-1-18,1 1 12,0-1-11,0 0-17,1-1 11,0 1-5,1-1-6,1 0-22,2-1 16,-1 1 112,2-2-106,-1 2-22,1-2 11,-2 2 123,4-1-135,-2 1-61,2-1-11,-2 2-6,-2 1-16,0 1 5,0 0 5,1 1 12,-2 2-17,1 1 17,-1 2-6,-1 0 45,-1 7-56,-1-3 6,0 6 5,-1-4-11,0 0 28,-2 0-6,0 0-16,-1-1 11,0 1 0,-1-2-1,0 0 7,0 0 5,-1-2 5,0 1-5,1-2 12,-1-1-7,2-1-10,-1-1 21,0 2-16,0-3-5,0 1-12,2-2 11,-2-1 18,2 0-12,-1-1-12,2 0 7,0 0-6,0 0 5,1-1 6,0 0 0,1-1-11,-1 0 6,1 1 16,0-2-33,0 1 10,1 0-32,0 0 49,1 0-27,-1 1 33,3 0-22,-1-1 16,2 0 46,1 0-40,0 1 17,1 0 0,0 1 11,0 0-16,0 0 5,1 0 0,1-1 11,0 1 22,1-1 7,0 0 4,0 0-16,0 0 45,-1 0-11,0-1-1,-1 1 1,-1-1-62,-1 1 6,-1 0 27,-2 1-5,0-1-11,-1 1-2717,-1 0-1948,-4 0 4592,1 0 0,-3 0 0,5 0 0</inkml:trace>
  <inkml:trace contextRef="#ctx0" brushRef="#br0" timeOffset="148070">19182 10119 11530,'-40'9'482,"6"1"-364,25 1-57,0 1 1,2 1-34,0 0-16,1 1 21,1-1-33,2 0 6,1-2 5,2 1-22,0-2 22,5 5-11,0-5 0,5 3 6,-2-6 16,2 0 12,0-1-29,3-1 6,0 0-11,0 0 6,1-1 22,-1 1 17,1-1-6,-2 0 11,-1 0 1,-1 0 16,-2 0 0,-2 0 23,-2 0 22,-1 0 28,-2 0 22,-1 0-22,-1 0 39,-5 2-179,0-1-22,-4 2-40,1-2-66,-1 0-35,-1 0-100,1 0-79,-1 0-106,1-2-1070,-1 0 101,5-2-1355,0 1 2772,4-2 0,2 0 0,0 0 0</inkml:trace>
  <inkml:trace contextRef="#ctx0" brushRef="#br0" timeOffset="148682">19355 10237 11773,'5'36'69,"-1"1"0,1-4 0,-2-6-63,-2-15 401,-1-2-418,1-1 128,-1-1-150,0-1 50,1-3-106,-1-1 234,0 0-448,0-3 185,1-4 6,0 0 6,2-5 22,-1 1 6,0 0 16,2 0 17,-1-2 12,1 2 10,-1-2 18,2 2 10,-1 0 6,0 0 12,1 1 5,-1 1-17,1 0 11,-2 2 1,2 0 10,-1 0 23,-1 2 0,2 0 17,-1 0-11,1 1-12,1 1 17,-1 0 17,1 0 29,0 2 145,2 3-124,-1 1-5,1 2 22,-1-1-5,-1 0-18,0 1 12,0 0 12,-1 1-57,-1 1-28,0 0-17,-1 4-5,-2-4 6,0 3-29,-2-6 56,-1 0-38,0-2 60,-4-1-55,1-2-45,-4 0 0,3-4-33,-1-1 10,3-3-22,1 0-22,1-2-6,2-1-11,-1 0 6,1-2-28,2 0-23,0-1 45,1 0 39,2-2 39,0 2 57,1 0-62,0 2-12,0 1 23,0 2 0,-1 2 34,1 1 11,0 1 5,1 1 6,0 2 50,1-1 23,-1 3 11,1 1 0,0 2 151,4 6-78,-2 3-190,1 1-57,-3 1-28,-3-5-38,0 2-124,-1-1-101,1 1-174,-2-1-1215,1 4 6,-3-5 1708,1 3 0,-2-10 0,0 0 0</inkml:trace>
  <inkml:trace contextRef="#ctx0" brushRef="#br0" timeOffset="148977">19867 10060 9156,'2'-6'1193,"0"1"-745,-2 5 2890,0 0-3170,-28 55-689,19-32 563,-7 11 0,2-1 9,10-11-12,2 1 217,1-2-228,2 0-28,3-2 0,1-3-62,4-1 12,2-3 0,2-2-62,3-3-84,0-1-90,1-1-78,0-3-117,0-1-102,-1-1 276,-1-1-925,-2-1 1232,0-2 0,-6 1 0,-1 0 0</inkml:trace>
  <inkml:trace contextRef="#ctx0" brushRef="#br0" timeOffset="149476">20041 10108 12612,'-2'43'104,"0"0"1,-1-3 0,2-7-66,0-15 97,1 0-85,0 1 62,2-7-1,3 1-47,1-9-21,3-1 112,2-5-111,-2-2-34,2-2-11,-4-2 0,0-3-45,0 0 12,1-2-12,0-1 6,0-1-40,4-6 63,-3 4 4,4-4 52,-4 7 16,0 1-23,-1 2-5,-1 2-5,-1 2-35,-1 3 12,-1 1 0,-1 1-11,0 1 34,-2 2 10,-1 1 1,0 2 27,0 3 7,0 1 16,0 2 0,-1 2 28,1 1-51,-1 1 1,0 1-29,1 1-5,0 0 56,4 5-22,0-6 16,5 2 57,-1-10-1,1-1-5,0-4 73,1-1-18,0-2-32,0-2 33,0-2-34,0-3-39,1-2 34,-2-1-17,0 0 11,-1-3-40,-2 1-21,-2 0-79,-2-1-34,-1 0-44,-1 0-68,-3-1-139,-1 0-142,-2-1-127,-2-1-174,-1 0-129,1 0-224,-1-1-258,1 1-346,1 2 1685,0-1 0,3 9 0,1 0 0</inkml:trace>
  <inkml:trace contextRef="#ctx0" brushRef="#br0" timeOffset="149858">20369 9961 13189,'31'1'53,"1"1"0,22 1-70,-36-8 12,0 1-18,-1-1-10,1 1 5,-1-1-73,-2 1-22,-2 1-213,1-1 162,-7 2-67,1-1-34,-6 3-598,-1-1 766,-5 1 34,0-1 57,-3 1 44,0 0 28,0 0 168,-4 3-56,3 1 296,-6 6-200,6-1 27,-2 5-39,5-2 336,0 8-246,2-3 33,1 6-16,1-6-63,1 0-83,0-1-95,0 1-90,2 5-123,-1-5-68,2 4-162,0-8-173,0-2-191,0-1-224,1-3-4335,0-2 5248,-1-2 0,0-1 0,-3-2 0</inkml:trace>
  <inkml:trace contextRef="#ctx0" brushRef="#br0" timeOffset="150145">20609 9783 12010,'32'26'289,"-1"-1"1,-1-2-1,-7-1 115,-13-2-339,1 2 495,-1 3 50,1 1 1,-1 2-34,-1 0-68,-1 2-4068,-1 0 3811,-1-1 223,-3 13-475,-3-10-196,-3 8-236,-4-12-374,-5-2-543,-2 0-286,-5-1-712,-3-1 2347,-6 1 0,14-12 0,-2-1 0</inkml:trace>
  <inkml:trace contextRef="#ctx0" brushRef="#br0" timeOffset="153159">15567 12054 6568,'-4'2'1249,"1"0"1624,3-2-2195,-2 3-381,2-1-51,-1 1-11,1-2 7,2 0 4,-1-1 23,2 1-6,0-1 28,1 1-22,3-1 11,0 1-45,4-1-11,0 0 0,2-1 6,2-2 56,1-1-34,2-1 23,0-1-113,0-2 62,1 1-34,-2-1-61,-1 1 84,-1 1-67,-3 1-23,-2 0 22,-1 2-16,-3 0-78,-1 2 21,-2-1 1,-1 2-218,-1 0-393,-9 0 79,2 1-118,-6 0-174,4 2-117,0-1-118,0 0-269,2 0-380,1 0 1635,1-1 0,2 0 0,1-1 0</inkml:trace>
  <inkml:trace contextRef="#ctx0" brushRef="#br0" timeOffset="153626">16229 11708 8920,'0'-5'858,"0"0"1819,0 5-2257,-47 14 711,15 7-958,2-8 1,1 0-3401,2 15 3445,15-11 982,2 1-1071,0-1 522,4 0-589,2-1-6,1-1 0,3-2 1903,0-2-1915,3 0-27,3-3-78,3 0 105,1-3-27,3 0 68,8-3-131,-3-1 46,6-1-28,-6-2 17,1-1 50,0 0-21,0-1 21,-1 0-11,-2 1 0,0 1-11,-4 1-6,-1 1-22,-3 0 56,-2 1 67,-3 0 0,-1 2 50,-2 2 28,0 1 6,-3 1 23,-3 0 16,-1 1-73,-3 1-22,-1 0-67,0 1-73,-2 0 39,-1 0-167,-7 5-124,6-5-208,-4 3-262,8-5-275,2-2-219,2-1-335,3-2-477,1-1 2028,1-1 0,2-1 0,0 0 0</inkml:trace>
  <inkml:trace contextRef="#ctx0" brushRef="#br0" timeOffset="154246">16361 11828 13003,'5'37'154,"-1"0"1,0-3 0,-1-6-93,-2-15 879,0 0-930,0-1 281,0 2-320,0-4 22,0 1-95,0-7 511,-1-1-1217,1-3 432,0-6 11,0 0 11,1-6-5,-1 1 22,1 0-6,-1-1-269,2-5 387,0 4 45,0-5 67,0 6 73,0 0 33,0 1 23,2 1 95,0-2-17,0 5 146,3-2-95,-2 6 39,1 0 11,-2 3 28,1 0 56,-1 1-11,2 2 45,-1 2-29,0 0 40,1 2-6,-1 0-11,1 2 0,-1 0-22,0 0-6,0 2-11,0 0 0,-1 0-28,1 1 140,3 6-281,-3-5-21,2 3-18,-4-5 40,0-2-28,0-1 0,-1-1-23,0-1-50,-2-2 56,0-2 252,0 0-381,-4-6 17,-1-4-33,-1-2-1,-1-2-39,3 2 6,1-2-90,0-7 85,2 4 66,-1-4 45,2 5 17,0 1 17,2 0 0,1 3 0,2 0 11,0 2 151,4-1-67,-3 3 11,4 0 56,-3 3 0,0 2 40,2 0 27,0 1 29,1 2 83,1 0 40,1 3-106,0 1-96,-1 0-90,5 7-168,-6-3-414,6 12-101,-10-9-325,1 6-375,-5-6-414,-1 0-572,-2-1 2263,0 1 0,0-6 0,0-2 0</inkml:trace>
  <inkml:trace contextRef="#ctx0" brushRef="#br0" timeOffset="154627">16969 11647 12353,'0'33'706,"-1"-5"-510,0-17 16,-1 0 598,1 1-513,0 1 45,0 2-45,0 1-6,0 1 12,0 2-34,0-1 16,1 3-83,0-2-6,1 0-3926,1 0 3865,2-1 876,4-1-1011,0-1 0,3-2-78,2-2 78,0-2-174,1-1-273,7-1-253,-5-4-1098,8 0 544,-12-5-410,2-1 1664,-1-7 0,-8 5 0,3-2 0</inkml:trace>
  <inkml:trace contextRef="#ctx0" brushRef="#br0" timeOffset="155118">17166 11730 9705,'5'-3'1327,"0"0"-3280,-5 3 2149,11 55-95,-7-34 645,2 11 1,0 0-635,-2-10-112,-1-5 11,1 3 821,-1-9-832,1-2 28,-1-1-28,1-4 33,-1-2-5,1-1 3460,-1-2-3472,1-2-16,0-2-16,-1-2-52,0-3 40,-1-1 56,1-1-44,-1-1 4,0 0 12,0-2 56,2-7-28,0 5 0,2-3-28,-2 7 0,-1 3 40,-1 2-12,0 2-12,0 2-32,-1 1 4,0 2 12,0 1 28,0 2-44,0 2 60,0 4 41,0 1 145,0 8-68,1-2-16,1 5 27,0-5 6,1 1-50,1-1 67,5 5-123,-3-6 56,6 3-3325,-4-8 3409,2-3 33,0-1 68,1-3 27,0-1-66,-1-3 5,2-2-44,-2-4-124,-1-1-51,-1-3 3421,1-7-3527,-3-3-61,-2-1-46,-3 0-134,-2 6-140,-1-1-173,-2 0-118,0-1-83,-3 0-47,0 0-77,-1 2-173,0 1-1978,-1-2 3075,3 5 0,0 3 0,3 5 0</inkml:trace>
  <inkml:trace contextRef="#ctx0" brushRef="#br0" timeOffset="155379">17542 11546 11919,'34'-4'93,"1"0"1,-3 0-1,-5-1-42,-9-3-68,9-4-84,-9 3 590,4-1-960,-8 3 135,-6 3 122,0 0-296,-5 2 75,-1 2-1677,-1-1 1459,-5 3-859,1 1 1512,-4 0 0,5-1 0,-1-1 0</inkml:trace>
  <inkml:trace contextRef="#ctx0" brushRef="#br0" timeOffset="155546">17700 11532 16252,'2'37'597,"-1"0"0,0-3 1,1-5-245,2-13-174,0 0-108,0 0-94,1 0-120,0 0-675,1 6 73,-1-6-515,2 4-325,-4-10-549,0-1-3758,1-3 5892,-2-3 0,0-1 0,-2-2 0</inkml:trace>
  <inkml:trace contextRef="#ctx0" brushRef="#br0" timeOffset="155837">17823 11324 8875,'5'-2'527,"-1"1"1708,-4 1 806,46 98-2643,-31-61-281,1-4 1,3 8 0,-4-2 394,-5 6 1,-3-4-530,-1-1-14,2 2 1,-2-2-502,-5-11 5,-2-9-297,-2 3-251,-2-9-566,-2-3-1507,-1-1 3148,-3-1 0,5-4 0,0-1 0</inkml:trace>
  <inkml:trace contextRef="#ctx0" brushRef="#br0" timeOffset="156703">18285 11703 9257,'36'-8'261,"-1"1"0,-2-1 1,-5 2 29,-9 1 722,0-1-738,0 0-62,-1 1-28,-1 0 220,-1 0-321,-2 1 105,-1 1-172,-3 1 375,-3 1-409,-3 1 17,-2 0-39,-1 0-6,-4 2-67,0 0-34,-2 1-83,0 0-114,-1 0-149,1-1-214,1-1-302,0 1-785,0-2-508,2 1 2301,1-1 0,0 0 0</inkml:trace>
  <inkml:trace contextRef="#ctx0" brushRef="#br0" timeOffset="157892">18889 11309 11575,'13'-9'689,"-1"2"-431,-9 8 28,0 2 27,1 2-5,-1 2 616,5 14-688,-2-5-12,3 10-45,-3-10 6,-1 0-1,1 1-60,0-1 22,0 1-12,0 0 12,0 0 11,-1 0-29,1 0-32,-1-1 4,0-1 108,1 6-102,-2-7-16,1 4-1,-2-7 18,-2-2 21,0-1 52,-1-2-57,0-1 6,-1 0-57,-1-2-32,-3 1-40,-1-1-40,-2 1-16,-2 0-89,0 0 22,-2 0-113,-1-1-105,1 0-925,-6-1-846,0-1 605,1-4-3813,2-5 4472,8 1 0,2 0 0,3 5 0</inkml:trace>
  <inkml:trace contextRef="#ctx0" brushRef="#br0" timeOffset="158675">19344 11225 8797,'0'-4'1059,"1"1"1932,-1 3-2873,-33 34 10,21-17-393,-8 5 1,1 0 387,10-2 0,0 0-112,2-1 50,0 1-5,2-1-17,1-1-50,2-1 6,0-1 445,3-2-535,1-2 291,3-1-280,3-2-11,3-3-6,1-2-16,2-3 16,2-1 6,0-3 22,2-2 0,0-4 17,0-1 17,0-1-34,6-6 23,-8 5 5,5-5-11,-11 7 39,-1 1 0,1-2 17,-4 5 17,-1-1 0,-2 5 22,-3 2 0,-2 4-5,-1 0-29,-1 5-10,0-1-6,1 1 11,-1-1 0,2 2 28,-1-1-45,2 1 34,1 0-1,2 0 68,4 3-50,1-4 22,3 3 6,-1-7 44,1-1 12,1-2 22,0-1 16,1-2 354,10-9-348,-8 3-22,7-7 23,-12 6-6,-1 0-29,-3 0-21,-1 1-6,-3 0-34,0 0-39,-4 1-28,0-1-168,-4 1-67,-2-1-101,-1 1-62,-1-2-56,0 0-89,0 0-169,1 1-329,1 0-538,1 1 1579,1 0 0,3 2 0,2 2 0</inkml:trace>
  <inkml:trace contextRef="#ctx0" brushRef="#br0" timeOffset="158929">19697 11271 8976,'5'0'762,"-2"-1"1501,-3 1-2218,1 43-17,1-27 0,2 34 5,1-39-10,0 0 10,0-1 23,1 0 46,-1 0 32,1-1 34,-1 0 6,1 0-6,-2-2-40,1 0-4,-2-1-46,-1 1-16,-2-1-62,-2 1-107,-3-1-94,-3 2-180,-3-1-129,-3 0-314,0 0-609,-2 1-5180,3-3 6613,1 0 0,6-3 0,2-1 0</inkml:trace>
  <inkml:trace contextRef="#ctx0" brushRef="#br0" timeOffset="159510">19928 11181 8373,'2'40'24,"0"-1"0,1-2 1,-2-7-25,-1-13 1349,1-1-1355,1 0 506,2-2-489,-1-2 253,2-3-236,-1-2 888,4-3-860,-2-2-17,3-3-11,-3-3-11,2-3-11,0-3 10,1-1-10,0-2 0,0 0 16,2-1-11,0 0-16,0 1 21,1-1-4,-1 1-1,0 0 39,-1 2-11,-1 1-5,-1 1 11,-2 2-23,0 1-11,-4 2-11,1 0 0,-2 3 152,-1 0-63,1 6 29,-2-1 0,0 5 16,-2 0-16,1 1-6,0 2-39,0 0-6,1 1-5,0 0-23,0 0-6,3 0 35,1 0-24,2-2 24,3-1 4,1 0 7,1-3 27,1 0 45,1-3 29,-1-2-40,0-1 33,1-2 1,-2-2-17,1-2 33,0-2 6,-1-3 6,-1 0-23,-1-1 6,-2-2-68,-2 0-49,-3-1-40,0 1-56,-1-1-11,0 0-51,-2 0-78,-2-1-112,-1 1-68,-2-1-83,0-1-67,-1 1-73,1-1-118,0 2-202,1 0-235,1 2-437,1 3-1063,1 1 1778,2 3 0,0 3 0,1 1 0</inkml:trace>
  <inkml:trace contextRef="#ctx0" brushRef="#br0" timeOffset="159715">20310 11095 9066,'7'0'807,"-1"0"-510,-6 0 358,0 0-588,46-15-1311,-26 9 1263,9-3 1,-1-1 208,-10 4-223,-1-2 1,0 1-17,-1 0-23,-1 1-55,-1 1-96,-3 1-112,-2 0-185,-3 3-318,-1-1-1850,-2 1 2650,-1 1 0,-1 0 0,-1 0 0</inkml:trace>
  <inkml:trace contextRef="#ctx0" brushRef="#br0" timeOffset="159996">20418 11091 9768,'10'40'566,"0"1"0,-1-3 0,-2-6 1362,-3-13-1597,-1 1 5,1-1-34,0 1-128,1-1 50,0-1 931,1-1-1048,0-2 839,0-1-857,-1-2 1651,0 0-1650,-1-3 393,-1-1-438,0-2 85,-1-1-152,-1-1-107,0-1-67,0-1-6851,-1-1 5014,-3-3 2033,0-1 0,-2 0 0,3 0 0</inkml:trace>
  <inkml:trace contextRef="#ctx0" brushRef="#br0" timeOffset="162107">17183 5412 8758,'-1'-16'240,"0"3"-138,0 13 10,0-1 22,0 0 34,-1 0 252,1-1-190,-1 1 5,0-1-28,-1 1 17,0 0-22,0 0 11,-2 0 369,-8 0-408,3 1-17,-7 1 6,8 2-29,-3 1 0,1 2 23,1 1 0,-1 2 5,0 3 23,1 1-39,-2 5 27,2 2-38,0 4-263,0 2 190,1 2 5,1 1-16,2 1-439,1-2 433,2 1-34,2-2 0,1-2-11,3-3 11,3-4-11,3-3 23,2-3-1,1-2 6,1-3-5,0-3 196,10-1-314,-5-5-45,6-1-140,-7-3-140,0-2 301,-1 0-509,-2-1-44,-1 0-50,-4 1-45,0-1-118,-2 1-314,-1 0 1199,0 0 0,-3 4 0,-2 1 0</inkml:trace>
  <inkml:trace contextRef="#ctx0" brushRef="#br0" timeOffset="162836">17433 5532 6624,'0'-3'303,"1"1"581,-1 2-828,-21 4 17,16-3 17,-15 4 10,20-5 1172,0 0-1182,-2 1-12,0-1-5,-1 0 17,2 0 16,-1 0 6,0 0-5,1 0-1,-1 0-5,1 0 95,0 0-90,-1-1 337,1 1-259,-1 0-100,1 0 6,-1 0-23,1 0 12,-1 2 10,-1 0 12,1 2-6,-3 2 0,1 1 6,-1 3 0,-1 1 28,1 2-11,-1 2 5,1 1 0,-1 2-16,1 1-12,0-1-33,2 1-34,0-2-17,3-1 6,0-2-17,3-2 11,2-3-22,3-3-6,2-1-11,3-3-28,2-1-6,2-4-67,8-6 85,-4 0 16,5-7 5,-8 4 23,0-2 0,-1 0 11,1 0-11,-1-1 0,-2 1 0,-1 0-28,-3 2 23,-3 1-12,-3 0 11,-2 2 12,-2 0-6,-2 2 0,-3-1-17,-1 2 17,-2 0 0,-3 2 0,-1 0 11,-1 3 12,-2 0-6,-1 1-1,-1 1 7,0 2-18,1 0-5,0 2-22,2 0-56,1 0-130,3-1-117,1 0-168,4 0-285,1 0-561,2-1 1339,2 0 0,0-1 0,-1-1 0</inkml:trace>
  <inkml:trace contextRef="#ctx0" brushRef="#br0" timeOffset="163122">17773 5433 3792,'-23'34'119,"0"1"1,1-2 0,8-8 2233,18-17-2179,1 0-871,2-1 971,0 1 1097,1-2-1024,1 1 2179,0-1-2146,1 1 212,-2-2-278,0 1 3386,-1-2-3403,-3 0 5,-2 1-27,-2-1-51,-3 1-174,-2 0-151,-7 3-139,0-1-141,-3 2-286,3-3-246,2-1-252,-1 0-426,2-2-912,2 0 2503,1-2 0,4 0 0,0-1 0</inkml:trace>
  <inkml:trace contextRef="#ctx0" brushRef="#br0" timeOffset="163676">17984 5328 9173,'0'-4'1187,"0"1"1485,0 3-2583,-4 59-968,5-35 907,-2 10 0,0 2 83,8-10-83,2 2 240,4 6-218,0-10 29,1-4 16,-2-10 45,2-3 11,-1-2 12,1-3-7,1-1 18,-1-4-34,1-3 457,-1-1-463,0-4 162,0 0-229,-3-2 6,-1-1-28,-2-1 22,-1-1-22,-3-1-6,0-1-39,-2-10-11,-1 7-17,-2-9-56,-1 9 56,-2-1 0,-1 0 84,-5-6-73,2 7 17,-5-4 28,-3 8-11,-1 5 22,-2 2 17,-3 7 5,9 5-5,-3 3 112,1 9-66,6-1 155,-4 13-94,8-9-6,1 5 5,3-7 146,2-2 34,2-2 16,2 0 34,4-2-73,3-1-22,2-2-39,1-2 45,12-1-286,4-5-57,1 0-638,7-7-1164,-11 0 430,0 0-335,-7 0-421,-10 4 1320,-1-1 0,-5 3 0,-1 0 0</inkml:trace>
  <inkml:trace contextRef="#ctx0" brushRef="#br0" timeOffset="163867">18424 5393 11984,'36'-15'-797,"-1"0"0,0 1 0,-8 3-671,-16 10 1468,2-1 0,-9 2 0,0 0 0</inkml:trace>
  <inkml:trace contextRef="#ctx0" brushRef="#br0" timeOffset="164062">18414 5538 14079,'35'-4'52,"1"0"1,-3 1-1,-6-1-136,-8-1-5085,0 0 4810,-2-1 1013,0 2-1471,-2-2 501,-1 2-1823,-1-2 1624,-1 1 1,-6 3 0,0 0 0</inkml:trace>
  <inkml:trace contextRef="#ctx0" brushRef="#br0" timeOffset="164728">19173 4990 8724,'-1'-3'746,"0"0"592,1 3-1260,-42 57-1756,30-36 1714,-11 12 1,4-2 53,18-18 527,2-1-544,3-2-12,1 1 1,3-2-6,1-1 307,1-1-301,1 0 0,0-1-1,1 0 900,0-1-911,0 1 12,0-1-6,0 0-45,-1 0 45,0 0-11,-3 0-12,0 1 35,-2-1-1,-1 1 157,-2 5 23,-6 0-169,0 2-50,-5-1-56,-1-3-45,0-1-27,-1-1-46,0-1-67,0-2-34,1-2-83,2-1-163,2 0-246,1-1-208,2-2-190,1-1 1137,2-4 0,-1 3 0,0 0 0</inkml:trace>
  <inkml:trace contextRef="#ctx0" brushRef="#br0" timeOffset="165283">19315 5177 7483,'16'27'210,"0"0"0,9 16 1668,-22-30-1759,-2-2 637,0-4-734,0 0 350,1-5-355,-1-1 1382,-1 0-1438,1-6 11,-1 0-22,0-5-6,0 1 10,0 1-27,-1-1 34,1-1-17,1 1 17,0-1 11,3 2 17,-1-1 5,1 3 12,0 0 5,1 1-22,-1 0 39,1 1 5,-1 1 7,0 0 27,0 1 0,1 0 1,-1 1-7,2 1 18,0 0-6,0 1 22,1-1 0,0 1 107,4 4-102,-2 0 7,2 3-29,-4-1-22,0 0-11,-2 2 5,0 0-10,-1 1 4,0 0-16,-1 0 28,-1 0-22,0 0 5,0-2 17,-1 0-11,-1-2 61,1-2 34,-1-1 12,0-1 301,0-2-374,-3 0-7,1-3-60,-2-1 27,1-1-17,1-2-44,0-1 44,1 0-72,0-2-12,1-1-33,0 0-79,2-6 96,1 5 44,3-5 6,-1 7 17,2 1 22,0 1 79,5 0-28,-2 2-1,3 0 23,-4 3-17,0 1 40,0 1 5,-1 0 0,1 1 28,-1 0-67,0 1-62,-2 1-22,1 1-73,-3 2-73,0 2-73,-1 0-167,-2 2-124,0 0-146,-1 1-190,0 0-341,-1 0-1049,0 0 2247,0 1 0,0-6 0,0 1 0</inkml:trace>
  <inkml:trace contextRef="#ctx0" brushRef="#br0" timeOffset="165561">19886 4791 8777,'-16'41'364,"1"0"0,1-3 0,3-5 708,6-3-932,1 1 930,-1 1-1036,0 0 5,2 1-5,0-2-51,2-1 0,1-4-22,3-1-51,5-4 769,10 4-914,0-8-140,9 0-359,-6-9 1651,3-3-2502,0-2-963,1-2 2136,0-1 1,-11 0 0,-3-1 0</inkml:trace>
  <inkml:trace contextRef="#ctx0" brushRef="#br0" timeOffset="166157">20194 4852 8729,'-31'18'190,"-1"0"1,3-2-1,7 0-50,14 0-56,2 0-11,0 1-34,2-1 754,1-1-765,2 0 495,2 1-461,1-5 236,3 1-248,3-8 573,0-2-590,2-1-16,1-1 134,7-5-168,-4 1 11,7-6 23,-2-2 0,-5 1-34,4-2 23,-6 3 5,-2-1-6,-1 3 29,-1-2-5,-2 3 10,0 0-6,-3 2 29,0 1-34,-1 2 90,-1 1 173,0 7-67,-1 0-6,0 5 62,0 0 34,-2 1 5,0 1 0,1 1 348,-2 7-387,1-3 62,0 5-180,2-5-100,-1-1-29,2 0-77,0 0-57,5 5-39,-1-5-174,2 2-106,-2-7-180,-2-2-150,0-3-2846,-1-1 3596,-1-3 0,0-2 0,-1-1 0</inkml:trace>
  <inkml:trace contextRef="#ctx0" brushRef="#br0" timeOffset="166484">20443 4929 9957,'2'-2'1293,"0"1"-3598,-2 1 2411,-15 58-27,11-37 631,-4 13 0,1-2-699,9-18 28,1-2 45,6 2 17,-1-5 882,3-1-625,2-5-234,-3-2-1,4-3 6,-4-2-34,0-2 3588,4-7-3543,-5 2-11,3-6-28,-5 4 5,-1-1-33,-1-1-73,-1-1 0,-2-1-17,0-3-39,-2-1 56,-1-1-3459,-1 0 3336,-1 0-585,-2 1 535,-1 4-85,0 2-78,-2 4-129,2 3-202,-3 3 2994,1 3-3290,-1 2 680,2 3-1179,-1 2 614,1 3 0,4-3 0,0 0 0</inkml:trace>
  <inkml:trace contextRef="#ctx0" brushRef="#br0" timeOffset="166691">20676 4987 10069,'7'0'1501,"-2"1"1865,-5-1-3411,51-15-1269,-31 8 1185,11-2 0,-1-1-324,-13 3 156,0 0-459,0 0-3148,-2 0 2588,-1 0-2289,-2 1 3605,-3 2 0,-5 2 0,-1 0 0</inkml:trace>
  <inkml:trace contextRef="#ctx0" brushRef="#br0" timeOffset="167251">21140 4670 8758,'-2'-2'768,"0"1"1993,2 1-2582,-24 58-2298,17-36 2164,-6 13 0,1-1 28,9-16 672,2 1-700,0 0-17,1-1-11,1 0 372,2-1-361,2-1-22,1-1 11,1-2 33,0-2-33,1-2 50,0-2 1203,0-3-1209,0-2 12,1-1 11,0-4-11,1-1 67,3-11-107,-2 2 29,2-7 5,-4 4-16,-1-1 77,1-9-83,-3 7-11,1-6-1,-5 8-10,0-1-1,-2 1-33,1-2 22,-2 2 28,-1-1 1,-1 3 4,-2 0-4,0 3-29,0 2-11,-1 2 78,-2 3-55,0 1 27,-1 2 34,0 2-73,-2 2 79,1 1-6,-1 3 17,0 2-23,2 1 23,0 1-45,2 1 17,1 0-17,3 0 28,1 0 16,2-1 12,1 0 197,5 2-214,0-5-61,6 2-85,-1-5 102,1-2-6,2-1-29,9 0-49,-5-2-96,7-2-67,-7 0-141,1-3-251,-1 1-235,0-2-280,-2 1 1103,10-8 0,-15 8 0,6-4 0</inkml:trace>
  <inkml:trace contextRef="#ctx0" brushRef="#br0" timeOffset="167509">21377 4444 11965,'29'40'396,"0"-1"0,-3-2 0,-5-6-71,-15-10 860,0 3-625,-2 12-414,-2-7-1,-1 11-272,-4-11 4,-3 2-451,-4-1 0,-3 1-446,-3 10 227,2-10 1,-1 0-1672,-4 2 2394,-4 2 0,10-16 1,1-2-1</inkml:trace>
  <inkml:trace contextRef="#ctx0" brushRef="#br0" timeOffset="168433">17681 6356 7789,'-6'-4'739,"1"2"-487,5 2 1782,0 0-1799,-45 0 28,27 4-5,-36 2 38,39 5-16,1 2-27,-1 3-51,2 1-40,0 2-33,3 0 0,1 2-62,4 0-39,1-1-39,3-1-29,0-2 12,2-1 0,3-3 40,2-2-1,4-3 17,2-2 0,2-2 5,1-3-5,1-1-11,0-2-6,1 0 1,-1-2-7,-1 1 6,-1 1-11,-2 0-16,-2 2 21,-2 0-10,-3 0 21,-1 2 1,-2 1-22,-1 1 38,0 0 12,-1 1 5,-2 1 23,0 0-39,-3 1-29,-1 0 7,-2 0-24,1 0-27,-1 0-17,1 0-56,0 0-22,0-1-45,1 1-68,0-2-55,2 0-136,-1-2-166,1-1-276,1-1-340,1-1 1220,2 0 0,-1 0 0</inkml:trace>
  <inkml:trace contextRef="#ctx0" brushRef="#br0" timeOffset="168991">17763 6486 7492,'9'37'117,"0"0"1,0-4-1,-3-5 1145,-2-14-1234,-2-1 1072,2 2-1117,-1-5 626,0 1-609,-2-6 1524,1-2-1502,-2-1 515,1-1-638,0-7-34,-1 1-21,1-5-35,-1 0-17,-1 0-4,2-1-40,-1-2-12,1 2 7,1-2 38,1 2 68,0 0 56,1 0 50,1 2 28,1 0 40,3-1 5,-2 3 28,4-1 5,-4 2 29,1 2 5,-1 1 0,1 0 1,0 2 16,-1 0 22,1 3 17,-2 1 280,3 4-195,-3 0 5,1 4-6,-2-2 34,-2 1-23,0 1 6,-1 1 191,1 5-258,-2-5-12,0 4-50,-1-7-39,1-2-11,-1-1 17,0-1-17,0-2 16,0-1-66,0-1-74,-2-6-33,1 1-28,-1-5-11,1 1-17,1-1 56,0-2-62,1 0 23,1-1 28,3 0 33,0 0 29,0 0 44,2 0 11,0 1 1,0 1 38,2 0 12,0 1 39,1 0-5,1 2 27,0 1 17,1 1 12,0 1 44,-1 1-84,-1 2-33,-1 1-6,-1 0-45,-1 2 34,-2 2-1,0 3-44,-2 0-56,1 3-33,-1 0-34,0 1-90,-1 1-129,-1 0-139,0 0-169,0 0-190,-1 0-281,1-2 1093,0 3 0,0-7 0,0 1 0</inkml:trace>
  <inkml:trace contextRef="#ctx0" brushRef="#br0" timeOffset="169448">18346 6288 10635,'-10'39'267,"0"0"0,0-3 0,3-5-149,6-9 1037,1 0-1060,0 0-16,2 0 386,1-2-431,3-1-6,0-2 196,2-2-123,1-3 629,1-3-545,2-4 17,1-3-34,2-3-11,0-3-29,1-3-16,1-3-72,-1-3 49,3-7-21,-2-5-40,-2 0-320,-6-1 292,-6 7 9,-1 0-70,-2-1-7,0-1-50,-2 0-89,-1-1 89,-2 0 23,-1 1 6,-1 1 21,-1 2 1,0 3 234,-6-1-228,4 6 64,-6 0-25,5 7 22,0 1 73,0 2-23,-1 3 23,2 2 39,-1 3-28,2 2 45,0 2 0,1 1 55,2 7-55,3-4-5,1 3-1,4-7 23,2-1-17,3-2 78,7 1-112,-1-4-45,5 1-22,-2-5-11,0-1-34,2-1-817,18-7 10,-12 2-522,13-5-268,-17 2-4404,-1 1 6018,1-1 0,-10 3 0,0 1 0</inkml:trace>
  <inkml:trace contextRef="#ctx0" brushRef="#br0" timeOffset="169634">18773 6341 10450,'-4'4'156,"1"-1"-279,3-3 0,48-23-2981,-29 15 2914,9-5 0,-1 1-449,-13 8-26,-2 1 665,-2 1 0,-4 1 0,-3 1 0</inkml:trace>
  <inkml:trace contextRef="#ctx0" brushRef="#br0" timeOffset="169796">18768 6478 9822,'-2'7'1412,"1"-2"-992,1-5-135,0 0-514,52-7-1388,-31 2 1267,11-1 0,0 0-1122,-11-2-4048,-2 0 5520,-3 2 0,-8 2 0,-3 3 0</inkml:trace>
  <inkml:trace contextRef="#ctx0" brushRef="#br0" timeOffset="170421">19586 5973 8774,'-4'0'892,"1"0"592,3 0-1092,-47 35-2480,29-17 2242,-10 6 0,2 0 138,14-2 668,1 0-719,2 0-39,2 1-34,1 1 345,3-1-446,0 1-28,2-2-27,1 0-52,2-1 18,1-2 0,4-3 1289,1-1-1234,8-3-44,-2-5-39,5-1-16,-4-6-29,1-3-6,1-3 40,0-3-18,0-3 29,1-1-17,-1-1 0,0-2-12,-2 0 6,-1 0 34,-2 1 0,0 0 33,-4 3 6,-1 2-11,-2 2 6,-2 2 5,-2 2-17,0 2 39,-1 1 29,-3 5-7,0 0 29,-2 5-11,-1-2 11,1 2-17,-1 0 11,2 0-11,0 1-23,2 0 7,0 0-35,2 1 46,1-1-51,2 1 5,2-1 18,2-1-23,2-2 56,1-1 33,2-2 40,0-2 22,3-2 353,12-8-269,-9 1-11,9-7 12,-16 4-29,-1 0 6,-3 1-57,-3 1-55,-2 0-44,-1 0-75,-2 2-82,-3-1-40,-1 2-73,-3-1-162,-1 2 27,-3 1-100,0-1-44,0 2-40,-1-2-315,2 2-373,2-1-820,2 0 2040,2 1 0,2 1 0,2 0 0</inkml:trace>
  <inkml:trace contextRef="#ctx0" brushRef="#br0" timeOffset="170652">19910 6086 9044,'9'-1'683,"-2"0"-403,-7 1 980,0 0-1058,-6 56-90,8-37-48,-3 13 1,1-2 75,9-18 5,-1-1 6,0 1 7,0-2-18,-1 0-28,-2-1 0,-1 0-17,-3 0-33,0-1-62,-4 0-101,-1 0-78,-5 0-158,-2 1-111,-1 0-185,-2-1-414,2 0-5633,0-1 6680,3-2 0,5-2 0,1-2 0</inkml:trace>
  <inkml:trace contextRef="#ctx0" brushRef="#br0" timeOffset="170931">20306 5838 9408,'-7'-1'1014,"1"0"-51,6 1 51,0 0-756,-33 53 16,22-29-5,-9 22 0,2 2-4381,15-15 4207,-1 20-27,7-26 813,1-2-959,13 5-68,-1-10-100,8 2-56,-2-11-130,1-2-61,2-3-235,-1-3-3887,9-1 4615,-13-2 0,0 0 0,-15 0 0</inkml:trace>
  <inkml:trace contextRef="#ctx0" brushRef="#br0" timeOffset="171377">20725 5789 6877,'-35'8'123,"0"0"1,3-1-1,5 1 628,10 4-633,1 2 870,2 2-966,0 1-11,3 1 576,1 0-609,2 2-23,2-1-50,3 0-6,1-3 1172,2-1-1155,18-1 866,-1-11-782,10-1 0,-9-11 0,-5-1 17,1-2 11,-2 0 22,0-2 23,0 1 34,0-1 27,0 1 6,-1 1 39,0 0-3242,-2 3 3321,1-1 44,-2 4-61,-1-1-12,-1 4-10,-2 1-51,-1 1 61,-1 2 3427,-1 2-3337,-1 3 73,0 3 17,0 4-11,0 2 5,-2 4-112,0 1-33,0 2 33,0 12-257,1-7-68,1 7-168,2 0 12,1-9-112,2 5-135,1-12-185,-1-3-241,2-2-218,-1-2-330,1-3 1411,1-2 0,-4-3 0,1-1 0</inkml:trace>
  <inkml:trace contextRef="#ctx0" brushRef="#br0" timeOffset="171692">20913 5905 12007,'3'40'121,"0"1"0,3 3 1,2-9-10,2-21 45,7 7 1185,-5-16-1247,1-1 442,0-3-481,1-2 438,4-6-365,-3 0 28,4-5 718,-8 1-696,-1-1 6,-1-1-45,-3-1-11,-2-1-56,-2 0-40,-1-1-16,-2 0-106,-5-9-147,-6-4-16,-2 1-22,-3 1-623,1 5 326,3 8-151,-2-2-1620,3 8-1461,4 5 3803,-2 0 0,7 3 0,1 0 0</inkml:trace>
  <inkml:trace contextRef="#ctx0" brushRef="#br0" timeOffset="171970">21135 5925 9839,'8'0'1053,"-2"0"-515,-6 0 913,0 0-1323,50-13-133,-24 6-516,4 0 1,-1-1 262,-7 4 97,-9 0-438,0 2-387,-2-1-1047,0 1-482,-3 0 2515,-1 0 0,-3 2 0,-2-1 0</inkml:trace>
  <inkml:trace contextRef="#ctx0" brushRef="#br0" timeOffset="172507">21530 5693 9274,'-5'-7'980,"1"2"-236,4 5 1323,0 0-1943,-6 60-696,5-36 617,-2 12 0,0-1 84,3-16-12,0 0 84,0 2-128,1-2-6,1 0-16,2-1 5,0-1 56,2-2 0,0-3 50,2-2 577,0-3-521,0-2-5,2-3-45,-1-1 40,0-4-180,1-1 40,-1-4 49,5-8-77,-6 1-23,4-4 11,-5 3-28,-2 1 11,-1-2-39,-2-1-11,0 0-18,-1-1 57,0 0-89,-1-1 21,-1-1-16,0 0-72,-2 1 55,-1-1 17,-2 3-11,-1 2-6,-1 3 11,-2 3 17,0 3-11,0 3 34,-1 2 0,-1 2 10,1 1 40,-1 3 0,1 2 28,0 3-16,2 3-1,0 1 28,0 10-17,3-5-10,1 6 4,4-9 46,3-1 22,2-2 17,3-1 11,4-2-17,2-2-22,2-1 28,2-3-17,1-1-56,3 0-17,0-2-39,1-1-95,1-1-107,-1-2-128,-2-2-214,0 0-223,-3-1-376,-1 0-621,-2 0 1792,-1-1 0,-7 3 0,0 1 0</inkml:trace>
  <inkml:trace contextRef="#ctx0" brushRef="#br0" timeOffset="172758">21754 5387 10170,'7'-6'1181,"-1"2"-559,-6 4 2117,0 0-1764,25 61-1701,-15-33 1112,5 12 1,0-1 313,-6-7-123,-1 1-101,1 2 84,-3-1-302,0 1-68,-2-1-100,-2-1-17,0-3-101,-2-1-62,0-2-168,-2-1-173,-2-2-264,-3 0-318,-1-3-382,-2-1-420,-1-2-532,-2-3-2598,1-3 4945,0-2 0,6-6 0,3-1 0</inkml:trace>
  <inkml:trace contextRef="#ctx0" brushRef="#br0" timeOffset="173409">21713 4646 4995,'34'-12'-353,"-1"0"1,-3 1-1,-6 3 1606,-14 5-3498,-3 2 2245,-1 1 0,-4 0 0,0 0 0</inkml:trace>
  <inkml:trace contextRef="#ctx0" brushRef="#br0" timeOffset="173609">21681 4877 9444,'35'-11'78,"1"0"1,-3 1-1,-5 1-2344,-6 1 2070,0 1 693,0 0-1018,-1-1 850,-1 2-1310,-3-1 165,-1 0 816,0 1 0,-8 2 0,-1 0 0</inkml:trace>
  <inkml:trace contextRef="#ctx0" brushRef="#br0" timeOffset="174208">22305 4285 10998,'-34'29'132,"0"1"1,5-7 0,6-1-83,13 7 12,6-4-23,2-6 0,3 4 6,2-9 84,7 2-62,-1-4 12,5 2-12,-2-6 6,0 0-6,3-1-22,-1 0 5,2-1-33,-1 0-17,-1-1-17,-3 1 17,-1 3 28,-5-3 0,-2 2 17,-4-2-5,-1-1-24,-3 1 29,-2 1-50,-1-1-18,-2 0-33,-1 0-79,0-1-307,-4 0-3342,4-1 3224,-2-1-258,6-2-482,2-1-1175,1 0 2475,2-1 0,1 0 0,0 1 0</inkml:trace>
  <inkml:trace contextRef="#ctx0" brushRef="#br0" timeOffset="174767">22464 4474 9881,'2'36'-45,"0"1"0,0-3 1,-1-8-85,-1-19 905,-1 0-1173,1-3 502,0-2-1063,1-1 797,1-5-124,-1 0 591,2-5-502,-2 0-6,2-1-16,-2 0-17,3-1 22,-1 0 62,2-2 78,1 1 73,0-1 78,0 2 51,0-1 17,1 2-1,-1 1-21,0 2-18,0 1 17,-1 2 6,0 1 11,0 1 6,0 2 6,-1-1 4,0 2 24,0 1 38,0 3 23,-1 2 5,1 2 6,-1 1-11,-1 1-6,1 0 196,1 7-279,-1-5 10,1 5 0,-1-7-10,1 0-12,-1-1-6,1-1-44,-1-1-6,0-2 6,-2-1 22,0-2 50,0-1 633,-1-1-767,0-5-16,0-1-1,0-4-11,0 0 0,0 0-11,0-1-12,1-1-5,1 0 17,1-2-23,0 1 23,1-2-11,-1 1 55,2 0-10,0 2 27,-1 1 17,2 1-22,0 3 50,0 1 45,4 2-56,-2 1-28,2 1 68,-2 1 10,1 0 40,0 2-29,1 2-5,0 2-39,0 1-56,2 5-129,-4-2-140,2 5-185,-6-3-241,-2 1-302,-1 0-409,-2-1-964,0 0 2325,-2-1 0,1-5 0,1-1 0</inkml:trace>
  <inkml:trace contextRef="#ctx0" brushRef="#br0" timeOffset="175122">23093 4009 8668,'-5'-7'947,"0"1"-644,5 6 1662,0 0-1674,-49 47-3206,32-19 3024,-12 5 0,2 1 98,16 3-84,0 1 0,2 1-39,0-1-28,4-3-404,2-2 410,4-3 22,3-3-28,5-2-6,4-2-61,5-2-28,3-2-68,3-3-72,0-1-90,1-4-156,-1-3-181,-3-4-374,-2-2-845,-2-2-937,-4-2 2569,-3-1 1,-5 1 0,-3 0-1</inkml:trace>
  <inkml:trace contextRef="#ctx0" brushRef="#br0" timeOffset="175384">23321 3984 12480,'3'37'-6,"0"0"1,0-3 0,-1-5-191,-3-10 1103,0-1-2156,0 10 633,0-13 244,1 6-658,3-16-271,0-1 1301,4-3 0,-3-1 0,0 0 0</inkml:trace>
  <inkml:trace contextRef="#ctx0" brushRef="#br0" timeOffset="175584">23398 3929 11342,'3'38'85,"0"1"1,-1-4 0,1-5-69,-1-9-56,2-1-39,0-1 6,1-1-118,0-1-90,0-2-17,0-1-14,-1-4-137,0 0-245,-2-4-696,-1 0 1398,0-2 0,-1-2 1,0-1-1</inkml:trace>
  <inkml:trace contextRef="#ctx0" brushRef="#br0" timeOffset="175824">23121 4014 12691,'39'-4'20,"-1"0"1,-2 0 0,-5 0 649,-2-2-743,-2-1-16,2 0-63,-2 0-72,1 0-382,-2-1 242,-2 1-95,-1 1-46,-2-1-100,-1 2-201,-3 0-215,-2 1 1021,-2 1 0,-6 2 0,-1 0 0</inkml:trace>
  <inkml:trace contextRef="#ctx0" brushRef="#br0" timeOffset="176091">23120 4413 6453,'36'1'130,"0"0"1,-3 0 0,-3-2 2124,-4-7-2255,0 0-34,-1 0 1164,-1 1-1321,-2 1-78,-2 0-89,-3 1-79,-4 1 525,-2 0-1191,-3 1-152,-2 0 1255,-1 1 0,-3 1 0,-1 0 0</inkml:trace>
  <inkml:trace contextRef="#ctx0" brushRef="#br0" timeOffset="176625">23220 4644 8735,'2'-3'903,"0"1"603,-2 2-1450,48-29-6,-27 21-47,7-8 0,-2 2-3,-13 13 11,-6 3 0,-2 2 29,-1 3 77,-2 8-50,-1-2-22,-3 8 11,0-5 6,-4 2-17,0-1 39,-1 0-3420,-1 0 3386,-1-2 0,0 2 113,-7 4 84,-1-3-124,0-1 28,2-6 23,6-8-1,1-1-38,1-2 3430,2-2-3509,3-2-5,1-3-6,8-6-45,-1 3 50,11-8-50,-5 8 11,5-2-117,-4 4 55,6 0 29,-4 3 22,5-1-28,-6 4 6,1 0-57,0 1-27,2 0-90,0 1-79,0 0-89,0-1-79,-1 1-273,-1 0-584,0-1 1300,-1 1 0,-6 0 0,-2 0 0</inkml:trace>
  <inkml:trace contextRef="#ctx0" brushRef="#br0" timeOffset="176987">23765 4341 10433,'6'5'1372,"-2"-1"-789,-4-4 1002,0 0-1776,53-18-712,-32 11 648,11-4 0,-1 1-395,-14 5-291,-1 0-504,-1 1-1708,-2-1 3153,-3 2 0,-5 1 0,-2 1 0</inkml:trace>
  <inkml:trace contextRef="#ctx0" brushRef="#br0" timeOffset="177532">24129 4045 2683,'-15'38'170,"0"0"0,0-3 0,3-5 1807,5-7-1882,-1-1 1417,1 1-1484,0-1-11,3-1-6,1-2 6,2 0 959,2-4-925,3-1 3142,3-2-3114,2-3 756,2-1-779,1-3-6,1-3-10,2-1-12,1-2 0,-1-2-23,2-1 18,-2-4-12,0 1 0,0-4 6,-2 0-6,0-2 6,-3-1 11,-1-2-11,-3 1 0,-1-2-11,-2-1-6,-2 0 0,0-1-6,-1-1 6,-2 0-11,0 1 5,-2 1 1,-2 1-12,-4-1 6,0 6-1,-3 0-5,2 6 17,-2 3 6,-1 2 5,-1 0 12,-1 1-1,0 2 23,0 1 5,1 4-5,2 1 22,2 2-27,2 0 21,3 3-5,4 0 28,0 1 17,5-1-17,1 1-11,4-3-28,2 0-6,3-2-34,1-1 7,2-3-7,1 0-27,0-3-17,2-1-62,-1-1-78,2 0-45,0-2-113,0 0-89,-1-3-212,0-1-314,-1 0-522,-2-2-1062,-3 1 2536,-3 1 0,-5 2 0,-2 3 0</inkml:trace>
  <inkml:trace contextRef="#ctx0" brushRef="#br0" timeOffset="177767">24345 3797 4891,'26'45'216,"0"0"1,-2-3-1,-6-5 1463,-11-3-1516,-3 2 83,-2 4 189,0 3-228,-4 2-22,-1 2-168,-3 0-118,-3-2-118,-3-1-185,-2-2-200,-5 0-220,-2-3-592,-2-1 1512,-5 1 1,13-19 0,0-1 0</inkml:trace>
  <inkml:trace contextRef="#ctx0" brushRef="#br0" timeOffset="178368">22289 5637 12646,'41'-7'-409,"-5"-1"72,-22 3-49,-1 0-10,-1 1-214,0 0-171,0 1-480,-2 0-4497,-2 2 5758,-1 0 0,-4 0 0,-2 1 0</inkml:trace>
  <inkml:trace contextRef="#ctx0" brushRef="#br0" timeOffset="178534">22308 5799 11771,'32'-5'-2487,"1"1"1,20-4 1070,-41 4 1,-6 2 0,-2 1 0</inkml:trace>
  <inkml:trace contextRef="#ctx0" brushRef="#br0" timeOffset="179093">22986 5443 8791,'-3'0'438,"0"0"867,3 0-1048,-51 44-1016,31-23 840,-10 7 0,1 1 26,15-5-29,1 0-28,3 2-33,0 0-22,4 0 41,1 0-97,1-2 5,3-4 16,2-2 243,3-4-198,3-3 1,4-4 11,1-2-12,3-4 1,0-1-23,12-7 6,-7 0 22,8-7 480,-8 2-485,-1-1 5,1-1-39,-2-1 237,6-5-198,-7 5 0,6-7 6,-13 13 5,0-2 62,-7 7-33,-1 1 100,-1 3-146,-5 3-10,1 1-3393,-3 4 3398,3-2 0,1 1-28,0 2 28,1 1 0,0 2-11,1 0 28,0-1-6,2 1 11,2-2 29,2-1 22,1-2 3414,3-1-3353,0-3 29,2-1 39,0-1 50,1-2 39,1-2 39,-1-1 40,0-3-6,-1-1-17,-3 0 208,0-4-191,-5-2-224,-5-4-381,-9 1 17,-2 4-90,-4 3-67,3 5-156,-1-1-202,1 2-270,1-1-369,2 1-1585,1 0 2963,3 1 0,2 1 0,3 1 0</inkml:trace>
  <inkml:trace contextRef="#ctx0" brushRef="#br0" timeOffset="179320">23341 5493 11225,'4'44'155,"0"0"0,-1-5 0,1-7-60,4-9 367,-2-8-383,-1-1-7,0-3 102,-2 0-146,-1-3-214,-3 3-179,-4-4-47,-3 3-568,-3-5-729,-2-1-940,0-1 2649,1-1 0,6-1 0,3-1 0</inkml:trace>
  <inkml:trace contextRef="#ctx0" brushRef="#br0" timeOffset="179986">23579 5352 7755,'6'-7'997,"-1"2"-660,-5 5 2956,0 0-3018,-10-28 16,5 21 6,-7-17 33,5 30 28,0 6-22,-1 4-67,1 4-17,-1 4-582,1 4 498,0 3-79,1 3 23,0 2-72,1 1-938,1 2 1044,0 0-146,1 0 0,2 0-17,0 0-11,3-2 0,1-2-11,2-3-68,4-3-33,2-2-2876,1-2 2775,2-3-89,0-3 168,1-2-387,0-3-129,-1-3 481,-2-3-996,0-3 1201,3-2 1,-9-3 0,2-1 0</inkml:trace>
  <inkml:trace contextRef="#ctx0" brushRef="#br0" timeOffset="180245">23884 5242 10853,'5'43'177,"0"0"1,-1-3-1,-2-6-132,-3-9-6,-1 0-67,1-1 963,0-2-1081,1-1-78,0-3-50,0-3 327,2-3-429,1-3 92,0-4-371,1-3 392,1-1-1026,0-1-4688,-1-2 5977,1 0 0,-3 0 0,-1 1 0</inkml:trace>
  <inkml:trace contextRef="#ctx0" brushRef="#br0" timeOffset="180434">23944 5248 9265,'10'40'145,"-1"1"1,1-4 0,-2-6-135,-3-11 548,1-1-699,-1-2 661,0-1-874,0-1-140,-2-2 258,0-1-3820,-2-1 3604,0-4 1,-1-1 0,0-5-1</inkml:trace>
  <inkml:trace contextRef="#ctx0" brushRef="#br0" timeOffset="180621">23771 5367 9758,'34'-5'-4,"-1"1"0,-1-1 1,-4 1-76,-3 1-49,1-1-40,1-1-96,-1 1-77,-2-1-96,-1 2-123,-4 1-213,-2 1 710,-4 1 63,-2 2 0,-5-1 0,-2 1 0</inkml:trace>
  <inkml:trace contextRef="#ctx0" brushRef="#br0" timeOffset="180836">23751 5770 13095,'48'-12'-73,"-1"1"0,-4 0 1,-6 1-158,-11 3-67,-1 1 105,-1 0-184,-2 1-139,-1 1-219,-2 1-419,-4 2 1153,0 0 0,-8 1 0,-1 0 0</inkml:trace>
  <inkml:trace contextRef="#ctx0" brushRef="#br0" timeOffset="181180">23853 5881 9565,'-2'1'481,"-1"-1"2522,3 0-2729,41 18-22,-30-9-34,29 15-38,-39-12-102,-3 0 101,-5 7-106,-1-4 145,-12 9 1,-2 0-197,6-6 68,-23 20-34,31-34-28,4-1 28,0 0-11,2-3 134,1 1-62,5-1-77,1-1 32,4-1-32,3-1 4,1-3 2,3 0-75,10-4-44,-5 2 1,8-2-124,-8 3-168,0 1-107,0-1-234,-1 1-242,-1 0-437,-1 0-923,0-1-432,-3 2 2739,-3 0 0,-6 3 0,-3 0 0</inkml:trace>
  <inkml:trace contextRef="#ctx0" brushRef="#br0" timeOffset="181429">24305 5635 12461,'28'-9'-379,"-1"1"1,19-8-328,-32 10-587,-1 0 1293,2 0 0,-7 2 0,-1 2 0</inkml:trace>
  <inkml:trace contextRef="#ctx0" brushRef="#br0" timeOffset="181934">24652 5293 9593,'-7'-6'549,"1"1"-219,6 5 1664,0 0-6072,-22 62 4235,13-35-90,-4 12 1,-1-1 580,6-11-598,0 0-22,2 1-11,1-2-6,1 0 6,3-3 17,1-1 33,3-4 78,7 3-55,1-9-17,5 1 56,5-10-96,-4-4 6,6-3 3246,-7-4-3207,1-3-16,-1-3 11,0-2-6,-1-2 11,-2-1-5,-1-1-22,-3-1-1,-2-2-50,-2-1-11,-2-2-16,-2 0-34,-1 0-1,-2-13 17,-1 12 79,-4-7-3319,2 14 3262,-2 4-105,-4 1 94,1 6 0,-3 3 12,2 5 283,1 2-267,-1 3 3404,2 2-3398,1 4 56,0 2 0,0 8-51,4-4 6,0 5 45,4-1-33,3-5 22,3 4-12,2-9-5,3 0 23,2-3-51,1-2-3392,3-2 3341,0-2-736,1-1 675,-1 0-101,1-2-173,-2-2-129,-1-2-186,-2-1 2855,-1-1-3291,-2 0 446,-3-1 691,-1 0 0,-3 4 0,-1 0 0</inkml:trace>
  <inkml:trace contextRef="#ctx0" brushRef="#br0" timeOffset="182175">24800 5022 11296,'27'44'1224,"0"0"0,-7-6 0,0 1 0,-5-5-653,-2 8-1369,-3-8 1,-2 0 993,-4 4 6,-2 0-85,-5 0-38,-3 0-118,-5-1-57,-2 0-144,-3-1-119,-1-2-83,-1-3-253,-1-2-240,1-4-202,-1-3 187,0-3-591,0-2-435,-1-4 1976,-2 1 0,11-8 0,0 1 0</inkml:trace>
  <inkml:trace contextRef="#ctx0" brushRef="#br0" timeOffset="185210">16340 11972 5969,'9'1'459,"-2"-1"-291,-7 0 1361,0 0-1540,0-3-17,0 3-284,0-3 0,0 3 1</inkml:trace>
  <inkml:trace contextRef="#ctx0" brushRef="#br0" timeOffset="186091">19531 11493 8013,'5'2'213,"-1"0"-702,-4-2 0,0 0 0</inkml:trace>
  <inkml:trace contextRef="#ctx0" brushRef="#br0" timeOffset="222960">3814 6635 6115,'0'-9'498,"0"3"-380,0 6 553,0 0-553,-3-13 22,2 9 235,-3-11-134,4 12 22,0-1 23,0 2 6,0 0 245,0-1-290,-2 2-29,1-1-5,-2 1-17,0-1 0,-1 2 0,-1-1 246,-4 1-223,2 2 184,-8 4-16,0 8-180,-1 1 23,-2 5 11,4-1 167,-4 9-245,6-6-46,-3 8-49,9-11-29,1-3-6,4-1 1,0-2 5,7 1 6,-1-5-67,7 1 89,-3-6-22,4 0-12,0-3 57,10 0-79,-7 0 11,6-1 29,-7 0-12,-1 0 0,0 0 6,-1 1 45,-1-1-18,-2 2 18,-1 0 67,-2 1 39,-3 0 157,-1 1 56,-3 1-11,0 1-90,-3 0-56,-2 2-51,-1 0-78,-3 1 57,-1 0-124,0-1-56,-1 1-40,-1 0-49,1-1-90,0-1-124,1 0-78,2-2-879,-1-1 229,5-3-240,-1 0-197,4-3-256,1-2-1267,1-1 2991,0 0 0,1 2 0,-1 2 0</inkml:trace>
  <inkml:trace contextRef="#ctx0" brushRef="#br0" timeOffset="223193">3947 6635 14281,'11'44'61,"0"1"1,0-4-1,-3-9-173,-4-17-72,1-2-108,0-2-94,-1-1-56,0-3-107,-1-2-34,1-2-22,-2-1-655,1-3 622,-1-2-41,0-2-94,0-3-218,0-2 991,0-1 0,-1 4 0,0 2 0</inkml:trace>
  <inkml:trace contextRef="#ctx0" brushRef="#br0" timeOffset="223557">3947 6635 7366,'43'7'666,"-1"0"0,-2-2 1,-10 3 1806,-21 4-1958,-2-2 359,3 4-527,-4-3 205,2 0-384,-1 0 698,0 2-810,0-2-11,-1-1 27,0 0 12,-1-1-16,-1-1-35,0-3 80,-2 0 66,-1-1 34,-1-2 347,0-1-543,-2-5-34,0 0-62,-1-5 46,1 0-1,1-2-44,1 0 11,0-2-45,0-2 0,1-1 50,0 0-16,2-1-6,2 1 39,-1 1-6,2 0 18,0 2 33,0 1-17,0 2 17,1 1 50,-1 2 12,2 1 56,-1 2 134,3 2-40,-1 1 46,1 1 84,-1 3-1,-1 1-50,0 2-134,1 3-17,-2 0-117,0 2-46,-1 1-55,-1 2-79,-2 0-140,0 2-672,-2 8 152,0-7-281,-1 6-302,0-10-264,0-2-649,0-1 2313,0-1 0,0-4 0,0-2 0</inkml:trace>
  <inkml:trace contextRef="#ctx0" brushRef="#br0" timeOffset="224078">4563 6296 10248,'2'-9'1327,"0"1"-638,-2 8 3680,0 0-3994,-9 57-754,7-32 477,-3 11 0,0-1 48,5-9-68,0 0-16,1 1-23,1-1 0,2-2-39,0-2 160,1-3-99,2-1-83,0-4 61,0-2 39,2-3-38,0-2 594,1-3-511,0-3-28,-1-1-16,1-4 21,0-2-60,0-4-1,0-3 50,-1-1-89,0-1 62,-2-2 6,-1 0-6,-2-2-18,-2 0 1,-1-1-22,-1-1-46,-1 0 23,-1-1-22,-2 1-1,-1 0 23,-2 0 68,-1 1-68,-1 2 0,-1 2-23,1 2-22,-1 4-39,1 2 16,0 3 24,-1 2-40,1 2 39,0 1 67,0 2 1,0 3-23,0 2 0,2 1 0,0 2-23,2 0 90,3 1-27,0 1 4,2-1 24,2 1-6,1-2 28,3-1 38,0-1 91,3-2-113,1-2 23,1-1-39,2-2-68,1-2-22,2-1-67,0-2-107,1-3-128,0-1-220,0-1-295,-1 0-393,0-1-3672,-2 0 3095,0 1-347,-1-1-919,-3 2-1628,-1 1 4681,-2 3 0,-4 2 0,-1 1 0</inkml:trace>
  <inkml:trace contextRef="#ctx0" brushRef="#br0" timeOffset="224277">4841 6420 9747,'32'-24'-603,"0"0"0,-2 1 0,-6 6-618,-13 11 438,-2 2 783,-1 1 0,-4 1 0,-2 1 0</inkml:trace>
  <inkml:trace contextRef="#ctx0" brushRef="#br0" timeOffset="224458">4884 6540 10612,'-2'5'1770,"1"-2"-4877,1-3 3079,50-31-78,-30 18 460,10-6 0,0 0-685,-12 8-178,-1 0-354,-1 0-487,-1 2-207,-2 0-1176,-2 2 2733,-3 1 0,-3 3 0,-3 1 0</inkml:trace>
  <inkml:trace contextRef="#ctx0" brushRef="#br0" timeOffset="225036">5325 6278 10069,'-3'8'1758,"1"-2"-861,2-6 4300,0 0-5034,9 4-107,-1-6-96,10 2-139,-4-7-230,2 1-218,1-1-1720,7-3 365,-4 2-1116,5-2 3098,-5 2 0,-10 4 0,-1 1 0</inkml:trace>
  <inkml:trace contextRef="#ctx0" brushRef="#br0" timeOffset="225381">5807 5814 15178,'-30'31'5,"-1"-1"1,3-3 0,8-3-73,18-10 576,1 0-593,2-1-28,2 0 51,1-2-7,4 0 7,2-1 61,1-1-51,2-1 23,1-1 28,1 0-16,0-2 44,2 0 210,0 0-171,-1 0-6,1 0 51,-3 1 0,1-1 17,-4 0 283,1 2-143,-5-3 374,-1 2-285,-5-2-22,-2 0-95,-2 0-146,-3 2-134,-11 4-219,2-2-78,-6 4-963,0 0 391,6-5-312,-1 3-2460,6-8 17,5 0 3663,1-2 0,3 0 0,1 0 0</inkml:trace>
  <inkml:trace contextRef="#ctx0" brushRef="#br0" timeOffset="225949">5956 5964 11689,'25'37'0,"0"1"0,-1-3 0,-6-9 1907,-15-20-2064,1-1 11,-3-4 768,-1-1-903,0-2 454,-1-3-430,0-3 1508,-1-2-1402,0-1-22,0-2-12,1 1 11,0-1 51,0 0 17,1 0 44,0 0 28,0 1-22,0 1 34,1 1-17,1 1-51,3-1 62,-1 2 6,1 0 33,0 5 51,0 1 33,0 1 241,4 3-56,-2 1 5,2 1 29,-1 3 72,1 1-49,0 1 72,2 0-6,0 1-28,1 1-84,0 1 12,0 1-85,0 0-16,-1 1-45,-1-1-73,-1-1-68,-1-2-16,-2-1 79,-2-1-40,-2-3 45,-1-1 34,0-3-102,-1 0-195,-5-3-39,1-1 139,-5-4-38,3-1-62,0-2 44,2-1-44,0 0-17,1-3-39,1-7 112,2 4 33,-1-4 51,3 6 61,0 1 12,2 1 22,0 2-23,1 1-89,1 1 168,-1 2-5,2 1 72,0 2 39,0 0-22,2 2 79,0 1-18,1 1 119,0 0-68,1 1-22,1 2 16,-1 1-173,1 1 0,0 2-39,-1 0-113,0 1-83,-1 1-90,-2 1-151,0 2-225,-2-1-280,0 1-301,-2 0-343,-1-1-330,0 0-481,-2-2 2307,1 1 0,-2-5 0,1-1 0</inkml:trace>
  <inkml:trace contextRef="#ctx0" brushRef="#br0" timeOffset="227629">4453 6497 6647,'4'1'649,"0"-1"1508,-4 0-2023,-3-5 1,1 4 10,-1-3-10,2 5 21,0 1 7,1-1-1,0 1 34,0-1 6,0 1 263,0-1 27,0 1 19,1 0-231,0 0 268,-1-1-10,3-1-280,-1 0 162,4 0-258,-2-1-16,3 0-34,-1-2-34,0-1-5,1 1 0,1-2 67,3-2-73,-2 0-22,3-1 27,-4 3-32,0-1 16,-2 2-28,-1 0 5,-1 1 24,-2 1 66,0 0-22,-2 2-90,-6 6-11,1-2 0,-6 6 0,4-4 0,-1 1 50,-4 4-16,1-3 0,-3 4 27,6-6-27,-1 2-17,5-5-34,0 0 62,2-1 789,2-2-778,0-3-39,1 0 16,2-3 23,-1 4-22,0-1-12,0 1-22,1 0 34,-1 0-34,-1 1-106,0 0-393,-6 3 214,3-1-169,-4 2-196,4-1-1579,0-1 1678,1 0 0,0-1 0</inkml:trace>
  <inkml:trace contextRef="#ctx0" brushRef="#br0" timeOffset="228996">6568 5629 8993,'1'-6'1165,"0"1"3417,-1 5-4330,-14 27-84,10-12 5,-10 23-77,14-17 4,-1 1-83,1 0 51,1 0-23,-1-1-6,1-1 107,1 0-113,2-2 29,2-2 5,1-1-50,2-3 44,1-1 23,1-3-5,1-1-1,0-2 34,1-3-17,-1-2 23,0-3-12,1-2-10,-2-4-29,1-2-11,-1-1 67,2-9-101,-3 4-22,1-6 34,-6 5-17,-1 0 5,-1 0-61,-2-2-107,-1 0 130,-2 0-57,-1 0 22,-2 1-5,-2 2 0,-2 1 6,0 2 33,-2 1 51,0 3-51,-1 1 34,0 3-34,0 2 51,0 2-18,1 2 7,0 2 10,1 2-49,2 3 49,0 2 23,2 0 34,2 1-1,1-1 18,1 1 38,1-1-38,3 0 55,2-1-5,3 0-79,2-1 23,2-1-22,3-1 5,1-2-45,2-1-39,1-1-84,2-1-135,0 0-139,0-1-236,0-1-302,-2-1-314,0 1-363,-4 0-427,-1 1-930,-3 0 494,-3 1 2436,-4 1 0,-1 0 0,-1 0 0</inkml:trace>
  <inkml:trace contextRef="#ctx0" brushRef="#br0" timeOffset="230341">4236 6577 6624,'6'-10'801,"-1"3"-555,-5 7 1211,0 0-1429,-5 0-6,3 0-5,-3 0-6,4 0 6,0 0-6,-1-1 12,1 0-1,-2 1 6,2-1 118,0 1-1,0-1-61,-1 0 17,1-1 6,1 0 105,-1 0-94,0 1-6,0-1-6,-1 1 1,1 0 16,-1 0 146,0 1-112,1-1 610,-1 1-694,1-1-23,1-1 28,3-2 6,1-1 79,5-3-101,-2 1 11,4-3 84,3-2-85,-2 2 18,4-4 0,-4 4-12,0 0-5,-1 0-17,-1 2 61,-1-1-33,-4 3 6,0 1 246,-4 3-263,-1 1-73,-3 4-11,0 0-1,-3 4 12,1-1 0,-1 0 23,-1 0-1,1 0-11,-2 0 1,2 1-24,-1-1 35,1-1-46,-2 2-21,3-2-40,0 0-6,3-2-5,2 0-140,-1-2 128,4-1-27,0 0-62,2 0-494,1-2 30,0 0-320,2-2-712,-2 2 1692,0-1 0,-3 3 0,1-1 0</inkml:trace>
  <inkml:trace contextRef="#ctx0" brushRef="#br0" timeOffset="231423">4209 6254 8830,'-18'-17'376,"4"5"-269,12 13 22,0 2 5,1 0 12,0 2 33,1 2-6,-1 0 7,1 3-18,-1 1-28,0 0 1,0 3 10,-1 1-5,0 1 34,0 2 196,-1 9-158,2-3-446,0 8 391,2-7-28,0 1-28,3 2-33,2-1-18,2 0-39,1-2-78,2-2 17,2-3-30,0-3-20,3-4-12,2-3-17,1-2-22,3-3-45,0-2-40,1-2-122,0 0-129,-1-2-191,-1 0-347,-2-2 1025,0 0 0,-10 1 0,0 1 0</inkml:trace>
  <inkml:trace contextRef="#ctx0" brushRef="#br0" timeOffset="231853">4680 6036 7688,'-1'-10'728,"-1"3"-476,2 7 2078,0 0-2184,47 28-6,-29-13-226,10 4 0,-1 0 231,-12 0 12,1 0-51,0 3-5,0 0-39,-1 0-34,-1 2-45,-1-1-33,-1 0-74,-2 1-32,-2 0-24,-4 0-38,-2-1-45,-2 0-118,-3-1-235,-2-1-454,-2 1-1501,0-4 2571,1-2 0,3-8 0,1-4 0</inkml:trace>
  <inkml:trace contextRef="#ctx0" brushRef="#br0" timeOffset="232687">4719 7179 11900,'-41'-15'790,"6"5"-174,31 38-465,1-8 68,1 23-146,2-19-40,6 24-55,-1-23-367,5 12 339,-2-21-17,1-2 5,1-1-27,7-1 0,-4-6-3302,6 0 3319,-6-6 21,-1-4-5,0-2 185,0-5-174,-1-1 6,0-2 22,-1-1 17,-1 0 3381,2-9-3359,-3 7-16,2-7 5,-5 9 17,-1 0 0,0 3-11,-2 2 27,0 3 7,-1 2-34,-1 2-29,1 1-21,-1 1 50,0 5 39,0 4-45,1 2 6,0 2 16,2 2-10,0-3-7,2 3 68,1-1-28,0-4-5,2 2-3359,-1-6 3414,1-2 45,1-2 57,0 0 16,0-3 50,1-2 34,-1-3 386,3-8-38,-1-3-415,-2 0-17,-4 1-50,-4 7 3363,-1 1-3464,-2 2-73,-3 0-218,-6 1 44,1 3-50,-4 0-67,4 1-62,-1 1-40,1 0-990,0-1 224,4 0-270,1-1-469,4 0-1037,1-1 2935,0 2 0,0 0 0,1 1 0</inkml:trace>
  <inkml:trace contextRef="#ctx0" brushRef="#br0" timeOffset="232921">5034 7091 8304,'4'-2'1020,"0"0"1567,-4 2-2116,8 47-241,-2-31 39,8 36 16,-5-43 85,2-1 27,0-2 51,0 0-56,1-1 364,1 2-475,-4-3 27,0 2 224,-7 3-297,-1-2-56,-4 4-162,0-1-123,-4-1-129,-1 2-180,-1-1-240,0 0-202,0-1-291,0-2-399,2 0-457,1-3 2004,0-2 0,4 0 0,0-2 0</inkml:trace>
  <inkml:trace contextRef="#ctx0" brushRef="#br0" timeOffset="233225">5270 6892 15687,'-15'30'524,"0"1"1,1-3-1,5-3-344,12-3-68,3 0-79,-1 0 46,2-1-40,0 0-78,5 7-40,-1-9-100,4 4 33,-2-12-33,-1-2-106,3-2-119,-1-2-206,1-3-225,0-1-235,-1-1-268,0-3-2987,3-5 4325,-4-1 0,-3 2 0,-5 2 0</inkml:trace>
  <inkml:trace contextRef="#ctx0" brushRef="#br0" timeOffset="233440">5481 6999 14445,'44'-26'-2566,"-9"6"1127,-16 4-511,-5 6 1950,0-2 0,-6 7 0,0-1 0</inkml:trace>
  <inkml:trace contextRef="#ctx0" brushRef="#br0" timeOffset="233891">5768 6698 10069,'-7'9'1109,"1"-1"-622,6-8 1037,0 0-1261,-13 61-1701,10-37 1550,-4 12 0,1 0 40,6-15 364,0 1-410,1-2-27,2 1-2982,2-1 2976,0-2-12,2-2 1,1-2 39,1-5 835,2-2-841,2-4 17,1-2-39,1-3 3375,1-3-3420,0-5 0,0-2-28,0-3 28,4-9 72,-3-4-16,-2-1-72,-5 1 4,-6 8-32,-1-1 16,-2 1-68,-5-9 12,0 8-5,-5-6 33,-2 12-11,-1 1-6,-2 3-22,-8 1 22,4 6 17,-4 1 28,6 5 0,2 2 0,1 4 28,0 0 17,3 2 11,-3 6-45,5-4 6,0 3 11,6-5 0,1-1 11,1 0 62,2-1 11,1-1 73,3-1 84,1-1-12,3-2-5,0 0-56,4-2-56,1-1-44,2 0-119,2-3-50,1 0-83,3-3-136,-2-1-172,1 1-175,-1-2-235,-2 2-296,-3-2-248,-1 1-503,-3 0 1921,1-2 0,-7 5 0,-1 0 0</inkml:trace>
  <inkml:trace contextRef="#ctx0" brushRef="#br0" timeOffset="234133">5963 6570 10203,'-3'-6'1439,"0"1"-772,3 5 2341,0 0-2448,49 36 431,-24-12-1598,5 0 1,-1 1 931,-7 1-73,-6-5-73,-1 0 294,0 1-473,-1 1-117,-2 0-449,-2 1 146,-2-1-140,-1 1-224,-2-2-219,-1-1-196,-2-3-1781,2-1 449,-1-7 2531,1-1 0,-3-7 0,0-1 0</inkml:trace>
  <inkml:trace contextRef="#ctx0" brushRef="#br0" timeOffset="234326">6281 6697 9929,'3'-3'829,"-1"1"16,-2 2-839,52-34-1244,-34 23 1210,12-8 0,-2 2 319,-17 12-476,-2 1 101,-2 2-291,-1 1-174,-2 1-257,-2 2-40,-1 3 846,-2 3 0,1-4 0,0 0 0</inkml:trace>
  <inkml:trace contextRef="#ctx0" brushRef="#br0" timeOffset="234459">6341 6780 8332,'-2'5'1138,"-1"-2"458,3-3-1994,52-22-2285,-31 11 2683,12-4 0,-2 1 0,-21 7 0,0 1 0</inkml:trace>
  <inkml:trace contextRef="#ctx0" brushRef="#br0" timeOffset="234969">6671 6356 12455,'-5'38'246,"0"1"1,0-3-1,2-5-151,4-7 57,7 20-175,-1-17 1,6 13-1,-4-24 23,2-2 0,7-1 23,-4-5-34,4-2 33,-6-5-22,0-2 0,-2-2 0,1-3 50,-3-2-55,0-2 10,-1 0 18,-1-2-74,0-1 79,-1 0 6,-1-2-12,1 3 107,0-6-56,-1 6-6,0-2 17,-2 7-17,-1 1-5,0 1-40,-1 3-44,0 1 173,2 11 96,0 1-102,1 6-5,2-3 6,-1-5 106,2 0-39,2 0 44,2-2 729,14-1-510,-7-3 45,9-2 90,-13-4-7,-1-1 2,-2-3-108,-2-1-240,-1-1 22,-3 0-140,-2 0-73,-1-1-45,-6-2-1377,-11-3 571,2 2-230,-8 1-218,10 6-286,0 0-218,2 0-208,2 0-706,2-1 2650,1 0 0,2 2 0,2 2 0</inkml:trace>
  <inkml:trace contextRef="#ctx0" brushRef="#br0" timeOffset="235201">7066 6292 17983,'21'37'694,"-2"-7"-543,-13-22-43,0 1-19,0-1-5,-2 0 28,0-1-28,-2 2-17,0-1-22,-2 7-202,-2-2-184,-3 5-237,-2-4-340,-2 1-325,0-1-298,0 0-2587,-2 1 4128,2-5 0,2-2 0,4-5 0</inkml:trace>
  <inkml:trace contextRef="#ctx0" brushRef="#br0" timeOffset="235620">7157 6152 15590,'10'43'67,"0"1"0,0-4 1,-2-6 631,-2-10-665,6 9-12,-1-10 12,4 6 0,-2-13 244,1-3-172,0-3 40,0-4 116,0-3-83,0-4 319,0-2-381,-1-4 180,5-10 57,-1-7-181,0-1-44,-5-2-378,-6 6 311,-2 0-17,-2-2-113,-3-12-16,-2 7-134,-7-18 89,-1 19 45,-5-5-107,-4 8-3167,3 9 3257,-5 1 133,6 10-54,-1 5 61,1 4 39,-5 10-55,6-1-1,-2 8 17,9-6 0,4 1 17,1 0 56,5-1-50,2 0 68,4-2 3325,3-2-3321,1-2-5,4-2 355,11-1-400,-6-3-251,10-2 167,-9-3-62,1-2-67,-1-1-201,-1-3-1267,8-2 214,-8 1-701,5-3-5191,-5 3 7275,-9 2 0,0 1 0,-10 4 0</inkml:trace>
  <inkml:trace contextRef="#ctx0" brushRef="#br0" timeOffset="237792">15682 12613 11534,'-3'-30'1036,"1"0"0,-4-18-414,0 45 702,-1 3-848,-2 0 166,-1 5-205,-1 3 179,-7 15-336,4-1-465,-4 9 358,7-7-65,1 0-41,3-1-90,3-2 23,2-1 385,4-1-407,3-2-40,3-1 18,4-2-24,2-2 28,2-2 80,1-3-18,1-1 0,0-2-66,-1-2 438,-2 0-439,-2-1 64,-3 1-19,-2 0-45,-3-1 90,-3 1-1,-1 0-4,-3 2 4,-1-1-88,-5 3-164,-8 4 29,1-2-95,-4 3-185,4-5-141,2-1-172,2-1-175,2-2-179,3-1-56,2-2 28,3-2 163,2-3 157,2-1 94,4-3 73,3-1 96,1-1 140,1-1 162,2 1 168,-1 0 157,1-1 107,-1 2 89,1 0 78,-1 1 56,0 1 40,-2 0 34,1 1 50,0 0 44,-1 1 17,0 1-11,-1 1 11,-1 1 7,-1 2 49,-2 1 45,-2 2 45,0 3 0,-1 1-62,0 4-72,0 0-79,-1 3-107,1 2-83,-1 1-112,0 2-68,0 1-72,0 1-1,-1 0-5,0-1-56,0 0 0,0-3 0,-1 0-78,1-4-1,0-2-21,0-3-1,0-2 22,1-2 23,-1-1-67,0-4 6,1-1-18,-1-4-5,1-2-22,0-2-1,0-1-33,0-1-39,1 0 39,0 0 39,1 0 45,0 0 62,1 0 16,-1 0 34,2-3 34,-2 5 16,2-1 12,-3 5 0,1 3 38,0 1 12,0 2 73,0 1-6,1 1 17,1 0 0,0 2 40,1 0 49,0 4-5,1 1 17,1 1-39,0 3 0,1 0-23,0 2-39,-1 1-45,1 1-16,-3 0-96,1 1 28,-2 0-22,0-1 17,-2 0 55,-1-2-72,-1-2 50,-1-2 68,-1-2 44,0-2 28,0-2 134,0-2-369,-2-4-44,0-2-1,-1-4-50,1-1-23,1-2 28,1-1-27,0-1 22,1-1-23,1-1 6,3-1 17,1 1 117,5-7-22,-2 8 73,2-3-50,-3 10 21,0 2-111,-1 3 17,0 1 5,0 2 23,0 0 111,0 2-38,0 1-7,0 3-21,-1 1-1,0 1 6,0 2-5,-1 1-163,1 1-3510,0 2 3230,1 0-799,1 1 99,1-1-522,1 1-123,-1 0-442,2-2-822,-1 0 3029,1 0 0,-5-6 0,0-2 0</inkml:trace>
  <inkml:trace contextRef="#ctx0" brushRef="#br0" timeOffset="238035">16472 12519 15687,'-20'52'735,"0"0"1,2-4 0,5-6-456,7-12-129,4 1-39,0 14-201,5-11 50,2 9-73,5-17-84,4-3-107,3-4-173,2-4-1400,12-2 581,-7-6-278,6-2-237,-12-4 36,-1-4 1774,-1-3 0,-8 1 0,0 0 0</inkml:trace>
  <inkml:trace contextRef="#ctx0" brushRef="#br0" timeOffset="238232">16595 12750 11172,'-6'2'3159,"1"-1"-409,5-1-3551,53 3-2671,-25-6 939,4 4 0,-1-2-143,-11-4 2676,-9 2 0,-7 2 0,-1 0 0</inkml:trace>
  <inkml:trace contextRef="#ctx0" brushRef="#br0" timeOffset="238907">16822 12659 13480,'3'47'214,"1"0"1,-2-8 0,1-4-182,-1 2-22,0-18 662,2 4-661,1-10 16,-1-4 302,4-2-251,-2-4 116,2-1-100,-2-6 281,1-1-326,-2-4-33,2-3 11,-1 0-28,2-2 67,3-7-50,-1 4 0,2-4-34,-2 6-17,-2 2 1,1 0 49,-3 1 18,1 2 0,-3 2 10,0 3-27,-1 1 0,-1 1-17,-1 2 129,0 0 128,-1 6-21,-1 0-40,0 7 0,-1 0 22,2 3-16,-1 0 16,1 2-39,0 0-100,3 1-1,2 0-39,2 0 6,2-1 73,2-3 22,1-3 84,1-2 62,1-6-3398,1-1 3392,1-4-62,0-3 18,-1-2 296,4-12-275,-6 5 101,5-15-279,-10 12-34,0-5-17,-6 8-79,-1-2-94,-3 2-96,0-2-61,-3 0-751,-5-8 290,3 6-161,-4-7-224,4 7-33,1 1-175,1 0-89,2 1-67,1 2-325,1 0 1837,1 1 0,0 7 0,0 0 0</inkml:trace>
  <inkml:trace contextRef="#ctx0" brushRef="#br0" timeOffset="239123">17228 12533 9638,'5'7'1747,"0"-2"-823,-5-5 4319,0 0-4991,54 2-213,-31-5-899,10 2 0,-1 0 798,-13-7-450,12-2-204,-14 4-192,8-2-117,-17 6-146,-2 0-95,-1 1-78,-3 0 787,0 1 1,-2 0 0</inkml:trace>
  <inkml:trace contextRef="#ctx0" brushRef="#br0" timeOffset="239304">17400 12577 15703,'2'38'291,"1"0"1,0-3-1,0-7-229,3-11-17,1-1 244,-1-2-524,1 1 421,0-2-942,0-1-6,-1-1-628,0-2 216,0-2-1083,0-2-1737,-2 0 3994,0-4 0,-2 0 0,-1-1 0</inkml:trace>
  <inkml:trace contextRef="#ctx0" brushRef="#br0" timeOffset="239587">17564 12316 16152,'38'26'490,"0"1"1,-2-2 0,-9-1-272,-15 4-1,0 3-22,0 0 23,0 3 133,4 14-436,-6-12-811,2 10 850,-6-17 60,-2-2-295,-1-1-443,-1-3-481,-1-1-4061,-3 3 5265,-3-6 0,2-4 0,-1-8 0</inkml:trace>
  <inkml:trace contextRef="#ctx0" brushRef="#br0" timeOffset="240118">18200 12542 8186,'-8'4'1720,"1"0"-1232,7-4 3746,0 0-3999,4 23-22,5-18-56,7 16-85,8-25-16,2-3-72,1-1-52,2-1-1494,-1 0 1232,-1 0-941,5-2 196,-11 5-561,0-2 1636,-11 5 0,-6 2 0,-1 0 0</inkml:trace>
  <inkml:trace contextRef="#ctx0" brushRef="#br0" timeOffset="240709">18806 12308 7492,'7'1'935,"-1"0"-621,-6-1 975,0 0-1172,-16 6-5,12-4-5,-11 5 5,15-6 134,0 0 1277,-1 1-1225,1-1 2093,0 1-1954,2-2-264,-1 0 46,2 0-12,-2 0-95,0 1-44,0 1 10,0 1 17,1 1-11,0 2 73,3 3 17,-1 0 27,2 3 118,-1-3-100,1 0 5,0 2 73,1 0 319,4 9-380,-1-3-63,3 7-150,-2-6 38,0 0-16,6 10-45,-4-7-45,4 5 45,-8-8-39,-3-2-6,-3-1-44,-1-2-19,-5 0-65,-3-1-225,-11 5 23,1-6-118,-7 4-296,5-7-96,0-2-152,-1 0-189,1-3-197,2-1-380,0-1 955,2-2 0,6 0 0,2 0 0</inkml:trace>
  <inkml:trace contextRef="#ctx0" brushRef="#br0" timeOffset="240902">18878 12052 11099,'32'14'0,"-6"-2"0</inkml:trace>
  <inkml:trace contextRef="#ctx0" brushRef="#br0" timeOffset="241603">19440 12091 14813,'-33'17'616,"4"0"-527,16 2-61,-1 0 1,1 3-29,0-1 28,-3 13-17,6-7-39,-2 9-129,7 1 33,3-11-491,3 8 458,4-14 64,4-4-47,4-3-22,3-4-146,12-2 134,-5-5 73,7-4 6,-2-10 95,-7 1 136,5-6-113,-11 4 78,-1 0-56,-3 1 45,-1 0-3344,-1 1 3338,-2 1 5,-1 1 6,-1 0 149,-1 2-144,-1 2 7,0 0 22,-2 3 3386,0 0-3504,-3 6 34,0 0-45,-3 6 0,2-1 0,0 2-28,2 0 56,-1 2-11,2-1-6,0 1-11,1-1 17,2 0 39,2-1 0,3-1 72,2-2 52,2-1 100,1-2 123,1-3 79,0-1 95,-1-1 39,-1-2 0,0-2-5,-2-1-73,-3-3-107,-1 2-39,-2-3-180,-2 1-4,-2-1-113,-2 0-123,-2 0-17,-4-1-140,-3 2-22,0-1-73,-3 1-140,0 0-185,-1 0-269,1 1-257,1 0-213,3 0-141,1 1-279,4 0-191,1 2-566,3-1 158,0 2 2363,2 0 0,-1 2 0,0 0 0</inkml:trace>
  <inkml:trace contextRef="#ctx0" brushRef="#br0" timeOffset="241827">19739 12229 13830,'-12'54'196,"4"-8"-118,14-35 270,1 0-208,1 0 114,1-1-41,1 0 54,1-1-25,-1 0 162,0-1-224,-1-1-136,-3-1-27,-2 0-78,-1-1-119,-3 0-94,-2 0-247,-2 0-303,-4 0-441,-2 0-561,-1 0-1418,0-1 3244,2 0 0,4-2 0,2-1 0</inkml:trace>
  <inkml:trace contextRef="#ctx0" brushRef="#br0" timeOffset="242074">19998 12073 14989,'-14'43'78,"0"0"0,2-2 1,1-6-113,6-9 34,0 2-145,3-1-18,0 0-89,3-2 741,2-2-999,3-3 182,4-3-377,2-3-202,4-2-12,0-4-173,2-3-230,-1-1-493,2-3 1815,0-3 0,-8 2 0,-2-2 0</inkml:trace>
  <inkml:trace contextRef="#ctx0" brushRef="#br0" timeOffset="242259">20187 12256 13575,'47'-2'-1529,"-10"1"285,-6-4-1500,-11 1 2744,-1 0 0,-9 1 0,-3 2 0</inkml:trace>
  <inkml:trace contextRef="#ctx0" brushRef="#br0" timeOffset="242917">20539 12069 9951,'3'-3'717,"0"0"2173,-3 3-2733,10 57-2354,-7-35 2250,2 12 0,0-1 149,-5-16-95,0 1 481,0-1-549,-1 0-39,1-1 22,-1-1 18,1-3 32,0-1 1185,1-4-1111,4-1 446,1-3-580,4-1-24,-2-5-27,2-1 6,0-5 5,0-2-6,0-1-5,1-1-12,-2-2 18,2 1 5,-3 0 17,5-4 61,-2 2 45,0 1-44,-4 5 10,-4 6-22,-1 1-89,-1 2-96,0 0 118,-2 4 56,-1 4 17,0 1 22,0 4-5,1-2 0,1 2-29,0 3 18,1-1-1,3 1 23,1 0 28,3 0 50,2-2 78,1-2 86,2-1 105,2-4-6,0-2 51,2-3 0,-1-3 22,0-2-73,-1-5-27,-1-2-62,-1-2-84,-2 0-45,-3-2-67,-2-8-107,-3 5-128,-4-6-309,-10 0-61,1 5-101,-7-6-157,4 7-184,0 0-164,1 0-290,0 2-2475,-1-3 3847,4 7 0,2 1 0,4 7 0</inkml:trace>
  <inkml:trace contextRef="#ctx0" brushRef="#br0" timeOffset="243334">20894 11993 10214,'1'3'1126,"1"-1"2212,-2-2-2996,61 1-1232,-36-3 946,12 1 0,-1-1 372,-14-2-372,-1-1-56,-1 1-44,-3 0-52,-2 1 91,-3 0-208,-2 1-28,-3 0-179,-1 1-134,-3 0-45,-1 0-923,-1 1 844,-5 1 79,0 0 140,-4 2-35,-5 1 399,4 0 73,-6 2 72,6-3 96,0-1 90,2 1 61,0-1 44,1 1 6,1-1 549,-2 4-285,2 0 129,0 3 72,2 0 33,1 1-10,0 2 11,1 1-29,1 1-77,0 2-80,1 0 203,4 8-650,0-5-123,2 5-90,0-7 0,-1-1-90,-1-1-106,2 0-152,-2 0-3637,0-2 3134,0-1-202,-1-3-297,1-1-280,-2-4-711,1-2 1773,1-1 1,-3-1 0,0 0 0</inkml:trace>
  <inkml:trace contextRef="#ctx0" brushRef="#br0" timeOffset="243607">21172 11758 11234,'6'2'2582,"-1"1"-1793,-5-3 1206,0 0-1368,50 46-4201,-30-25 3840,10 7 0,-1 1 194,-12-7 589,-1 1-786,-1 2 68,0 2-79,-3 1-40,-2 0-49,-2 14-258,-4-11-208,-2 8-694,-11-5 241,1-9-532,-9 5-34,2-11-437,-2-2-605,-2-1-1512,-2-2 3876,3-1 0,6-6 0,6-3 0</inkml:trace>
  <inkml:trace contextRef="#ctx0" brushRef="#br0" timeOffset="244306">19570 12597 7834,'7'5'996,"-2"-1"-625,-5-4 2580,0 0-2810,16 0-29,-12 0-17,12 2-39,-16-2 61,1 1-83,1-1-34,-1 1-1119,0 0 1,0 0 0</inkml:trace>
  <inkml:trace contextRef="#ctx0" brushRef="#br0" timeOffset="245027">20011 11245 6988,'6'1'275,"-2"0"1864,-4-1-1887,7-6-134,-6 5-6,6-6-6,-7 7 454,0 0-487,2 0 11,0 0 11,1-1 1,-2 1 945,0 0-1069,1 0-33,-1 0-40,1 0-101,-1-1-2968,0 0 3170,-5 1 0,3-1 0,-4 2 0</inkml:trace>
  <inkml:trace contextRef="#ctx0" brushRef="#br0" timeOffset="245909">16200 12721 7402,'8'0'544,"-2"-1"-242,-6 1 84,0 0-509,3 0-151,-1 0-628,1 0 902,0-1 0,-2 1 0,0 0 0</inkml:trace>
  <inkml:trace contextRef="#ctx0" brushRef="#br0" timeOffset="246319">16614 12011 7582,'0'-4'784,"1"1"1227,-1 3-1922,-1-9 1,2 6 11,0-6-17,2 7 11,1-1-11,0 1-6,1-1 12,-1 1-28,1 0-6,-2 0 0,0 1 11,-1 0-504,-1 0-173,0 4-1805,-1 2 1567,0 2 0,0-2 0,0-3 0</inkml:trace>
  <inkml:trace contextRef="#ctx0" brushRef="#br0" timeOffset="249524">16482 5202 7570,'2'5'415,"0"-1"-410,-2-4-27,-57 33 11,34-19-231,-11 6 0,0 1 242,13-6 11,-1 1 0,-1-1 6,1 2 33,-16 15-27,14-9-583,-11 12 593,20-15 12,1 1 5,2 1 163,-2 12-67,5-6-495,-1 10 528,4-8 23,1 1 11,2 1 22,0 0 0,2 1 1,1-1 10,2 0 282,1 2-270,3 0-29,1 1 214,6 17-711,-3-11 464,5 13-28,-4-15-5,-2 1-11,0 1-35,-1 1-873,-1 1 857,-2 1-28,1 1-11,-3 0-23,0 1-22,-1-2 11,-1-1 11,0-4-6,-1-2-169,0-4 209,0-3-242,0-3 275,1-3 1000,-1-2-977,2-2 922,-1-2-933,0-1-17,0-2 755,0 0-783,0-2 89,1 6-100,1-6 316,1 5-338,0-7-29,0 1 39,1 0 1,0 1-29,1 0 6,0 1-6,1 0-10,1 1 27,1 0 22,0-1-10,5 6-1,-2-7-16,4 4 44,-3-7-5,1-1-17,1 0 73,2 0-17,4 0-11,4 0-643,5-1 587,6 0-1042,5 0 1042,5-2 12,5 0-12,4-2-40,-26-2 1,0 0-703,2-2 0,0 1 691,1-1 0,0 0 26,1 0 0,1 0-4,0-1 1,0-1 16,2 0 1,0 0 14,0-2 0,1 0-1,0 0 1,0-1-18,0 0 1,1 0-692,-1 0 0,0-1 691,-1 1 1,0-1-6,-1 1 1,0 0 21,-1-1 1,-1 1-1,-1 0 1,0-1-41,-3 1 0,1 0 72,25-5-12,-7 1-167,-5 0 83,-8 1-33,-7 1 952,-8 3-1254,-7 1 1309,-6 1-3455,-5 1 762,-15 4 1736,-2 2 0,-2 0 0,5-1 0</inkml:trace>
  <inkml:trace contextRef="#ctx0" brushRef="#br0" timeOffset="256998">15679 13922 7190,'8'0'750,"-2"0"-498,-6 0 2773,0 0-2510,2-14 17,-1 8 622,1-13-588,-2 14-34,0 0-112,-2 1-79,0 2 114,-5 1-276,1 1 140,-8 9-173,4-1-18,-5 9 124,1 7-123,2-3-22,-1 10-502,4-6 451,2 1-17,-1 2-22,2 0 0,0 11 16,3-1-3259,1-2 3209,3-6 17,2-13-33,2-2 33,1-3 279,1-3-313,2-1-5,-1-4-50,3-1 128,-2-2-112,3-2 17,-1-2-17,1-3-33,0-3 16,1-3-39,1-2-83,6-9 150,-4 5-84,4-7 180,-5 7-34,-2 0 0,0 1 0,-1 0 17,-2 2 44,-1 3-44,-2 2 0,-2 4 3320,-2 2-3321,-2 3 124,0 0-106,-1 6 324,-2 1-213,0 5-3413,-1 0 3430,-1 0-72,1 1 16,1 1 6,2-2-22,-1 1-40,2-2 34,1 1 3347,1-2-3296,2-1 5,1 0 179,5-1-179,-2-3 145,4 0 63,-3-3-6,1-3 750,9-9-700,-9 3 0,5-7-73,-11 8-22,-3 0-78,-1 0-23,-1 1-39,-3 0-135,0 0-44,-3 0-6,-2 0-101,0 2-67,-2-1-1,-1 1-346,0 0 33,0 0-184,1 0-1726,-2 0 404,5 1-308,-1 0-225,6 0 2549,1 0 0,1 1 0,0 1 0</inkml:trace>
  <inkml:trace contextRef="#ctx0" brushRef="#br0" timeOffset="257259">16077 13927 13350,'-10'35'85,"-1"0"1,1-3 0,5-6-13,7-15 840,2 1-772,2-1 382,0-1-237,1 0 293,1-2-75,-1-1 494,0-2-421,-1 0-78,-1-1 347,-2 0-544,-1 0 96,-4 0-191,-1 0-89,-4 2-118,-2 0-280,-2 0 95,-1 1-179,-1 0-224,2-1-264,0 0-531,2-2-488,1-1-560,3-2-1305,2 0 2827,2-1 0,1 0 0</inkml:trace>
  <inkml:trace contextRef="#ctx0" brushRef="#br0" timeOffset="257565">16288 13713 10427,'-17'43'556,"0"-1"1,1-2-1,4-4-91,11-3 493,0 19-561,1-10-128,2 14-90,3-18-56,2-1-27,3-4-12,11 7 1490,-2-13-1669,8 2-226,-4-15 25,1-4-220,2-3-2640,0-2 1940,1-3-564,-1-2-794,-3-1 2574,1-3 0,-12 3 0,-1-3 0</inkml:trace>
  <inkml:trace contextRef="#ctx0" brushRef="#br0" timeOffset="258211">16594 13733 14107,'11'18'1350,"-3"2"-1137,-4 1-101,-1 2-129,1 1 62,-2 11-45,1-8-78,-1 5-23,0-12-73,0-3-78,1-2-101,0-2-157,1-4-145,0-4-336,1-2-2179,3-5 184,-2-2 2986,2-2 0,-6 3 0,0 2 0</inkml:trace>
  <inkml:trace contextRef="#ctx0" brushRef="#br0" timeOffset="258432">16698 13594 10408,'4'40'554,"0"0"0,0-3 1,0-6-314,4-10-73,2 0 978,-1-1-1146,0-1-106,0-1-18,-1-2 593,0-2-755,-1-2-33,-2 0-191,0-3-134,-1-2-185,-1-1 195,-1-3-553,0-1-229,-2-2 1,0 0 0</inkml:trace>
  <inkml:trace contextRef="#ctx0" brushRef="#br0" timeOffset="258641">16537 13745 8926,'-4'0'1742,"1"0"4419,3 0-6071,34 13-51,-16-14-78,28 9-314,-16-21-95,-7 3-152,5-2-4379,-9 3 4044,-1 0 496,0 0-990,-1 1-508,-1-1 1937,0 1 0,-7 3 0,-1 1 0</inkml:trace>
  <inkml:trace contextRef="#ctx0" brushRef="#br0" timeOffset="258912">16997 13636 11288,'-23'40'494,"0"0"1,1-3 0,5-3-108,10-5-96,0 3 229,0 1-469,-3 16-85,3-12-44,-1 11-34,4-16-17,-1-2 377,2-2-943,-1 6 168,1-12-83,1 4-96,0-13-235,1-3-230,0-3-464,0-3 1635,1-2 0,0-1 0,0 0 0</inkml:trace>
  <inkml:trace contextRef="#ctx0" brushRef="#br0" timeOffset="259312">16923 14075 9285,'4'-8'1114,"-1"3"-671,-3 5 1568,0 0-1883,51-23-60,-34 20 46,13-7 1,-3 6 76,-21 12 5,0 7 39,-4-3-28,-1 3 224,-3 8-117,-3 2-45,-5 6-174,0-7-6,-2-4-5,-2-2 12,-2 0-6,-5 1-23,2-4 101,2-5 62,4-5-219,7-3 73,3-4-135,3 0 18,0-3 50,3 0-17,0 0 67,3-1-50,1 0-1,0 2-16,3-2 28,-1 1 40,1-1 27,7-1-78,-2 1-17,5-1 0,-5 3 0,1 0-84,0 0-90,0 2-179,-1-1-151,-1 2-202,-1 0-347,-1 0-3579,3-1 4632,-4 0 0,-1 1 0,-5 0 0</inkml:trace>
  <inkml:trace contextRef="#ctx0" brushRef="#br0" timeOffset="259977">17217 13824 12795,'51'-11'991,"-8"0"-688,-27 4-12,0 0 839,-1 0-811,-1 2 216,-3 0-356,-2 1 86,-2 2-248,-4 1 547,-1 0-1034,-1 1 117,-7 1-78,2 0-219,-5 1-297,4 0-514,1-2-685,0 0 2146,1 0 0,2-1 0,0 1 0</inkml:trace>
  <inkml:trace contextRef="#ctx0" brushRef="#br0" timeOffset="260270">17540 13657 16420,'43'2'247,"-5"-2"-191,-23-6-146,0 0 23,-1 0-459,2 1 128,-7 2-196,0 0-868,-7 3-1002,-3 0 60,-3 0-177,0 2 2581,-3-2 0,5 1 0,1-1 0</inkml:trace>
  <inkml:trace contextRef="#ctx0" brushRef="#br0" timeOffset="260783">17823 13475 5470,'8'0'968,"-2"0"1319,-6 0-1055,0 0-1081,-10 56-3,7-34-106,-3 11 0,1-1 14,3-15 527,2-1-544,0 0-61,1-1 44,2-3 1268,2-1-1245,0-2 50,2-3-22,0-2 651,1-2-663,1-2 18,0-2-23,0-2 16,0-3-27,0-2-6,-1 0 6,-1-2-34,0-1 34,1-2-67,-1 1 22,0 0-11,-1 1 11,1-1 33,-1 1-5,0 2 17,-1 1-23,0 2 12,-2 1-28,0 2-23,0 2-6,-2 1 152,0 1-67,-1 4 16,0 0 40,0 3 5,0 0-22,1 0-12,-1 1-5,1 0-11,1 1 17,0-1-17,2 2 5,0-2 23,2 1 28,0-2 39,2 0 61,1-3 52,1-1 4,1-2 23,1-2-11,0-2 6,-1-1-35,-1-3 74,2-6-202,-4 2-39,0-4-180,-5-4-133,-3 6-80,-1-6-139,-3 10-73,-1-1-123,-1 0-79,-1 0-117,1-1-124,-1 0-129,2 1-1752,-1-3-11,3 5 2839,0-2 0,2 8 0,1 0 0</inkml:trace>
  <inkml:trace contextRef="#ctx0" brushRef="#br0" timeOffset="261140">18132 13416 9621,'3'4'1411,"-1"0"1037,-2-4-2521,49-8-45,-32 5-83,37-6-12,-45 7-4313,-1-1 4246,0 1 803,-2 0-921,-1 0-10,-1 1-7,-1 0 68,-1 0 84,-1-1 3431,1 1-3202,-2 0 79,-3 0 33,0 1 40,-4 0 50,2 2 22,0 1 40,-1 1 11,1 2 61,-1 1 6,1 2 67,0 1 40,0 1-28,2 1 50,-1 0-79,2 1-50,0 0-78,1 0-57,1 1-78,0-1-55,2 1-40,0-2-51,4-1-72,-1 0-101,2-2-95,1-1-163,0 0-179,1-2-381,-1-2-599,0 0 1641,-1-1 0,-3-2 0,-1 0 0</inkml:trace>
  <inkml:trace contextRef="#ctx0" brushRef="#br0" timeOffset="261411">18287 13197 13300,'37'31'498,"0"0"0,-3-2 1,-5-2-247,-13-4-107,1 2 74,-2 0 815,4 14-939,-6-11-56,3 11-3241,-9-14 3157,0 1 594,-3 0-824,-1-2-206,-2-1-253,-2-1-268,-1-2-634,-1-2-5377,-5 0 7013,3-7 0,0-1 0,4-8 0</inkml:trace>
  <inkml:trace contextRef="#ctx0" brushRef="#br0" timeOffset="261883">18792 13417 16583,'31'-5'-230,"1"-1"1,0 0-1,-4 1-387,-12 1-290,5-1-442,-11 3-870,-1 0 2219,-2 0 0,-4 1 0,-1 1 0</inkml:trace>
  <inkml:trace contextRef="#ctx0" brushRef="#br0" timeOffset="262234">19221 13209 14555,'9'35'300,"-1"0"1,0-3 0,-1-5 52,0-6 17,1-1 50,-1 1 44,1 0 1,0 1 45,0 0 279,3 10-547,-3-7-494,2 6 380,-4-11-21,-2-2 59,-1-2-121,-1-1-67,-2-2-107,-2-2-218,-3-1-264,-4-2-1314,-11 1 99,2-5-728,-9 0-1597,7-4 4151,3-1 0,7 1 0,5-1 0</inkml:trace>
  <inkml:trace contextRef="#ctx0" brushRef="#br0" timeOffset="262415">19227 13044 0,'35'25'0,"-8"-5"0</inkml:trace>
  <inkml:trace contextRef="#ctx0" brushRef="#br0" timeOffset="262983">19707 13098 11984,'-32'19'459,"-1"-1"1,3-1-1,5-2-224,14-3-50,0 1-67,1-1-12,2 0-50,1 0-22,3-1-12,2 0-22,1 0 17,3-1 5,2-1-10,2 0-35,3-2-5,1 1 6,2-1 22,1 0 0,1-1 11,0 0-3364,0 0 3387,-1-1 117,0 1-39,-2-1 34,1 1 66,-3-1 52,0 1 88,-3 0 3422,0 0-3326,-3 0-79,-1-1 79,-1 1-72,-3-1-74,-2 1-84,-2-1-156,-2 0-163,-2 0-39,-1 0-112,-1 0-50,0-2-202,-2 1-213,2-2-325,0-1-549,2 1-621,1-2 2212,1-1 0,4 1 0,2-1 0</inkml:trace>
  <inkml:trace contextRef="#ctx0" brushRef="#br0" timeOffset="263510">19788 13259 14331,'8'39'41,"1"-1"0,-1-2 0,-1-8-80,-5-20-23,0-1 12,0-1-12,0-2 1,-1-2 27,1-1-39,0-1 40,0 0-12,0-2-17,0-1-16,1-2 28,-1-2-6,1-1 5,0-1 18,0-1-12,0 1-17,1-2 6,0 1 23,1 0 5,0 1-28,-1 1 16,1 0-16,1 1 12,-1 2 21,-1 1 34,1 1 6,0 1 39,0 1 23,-1 1 38,0 1 12,0 1 22,-1 3-11,1 2 11,0 1 281,1 6-175,0-3 102,1 4 5,0-3 62,0-1-12,0 0-89,1 0-56,-1-1-34,1 0 34,-1 0-140,-1-3 22,-1 0 28,-3-6 179,-1 0-397,-3-3-62,1-1 1,-4-3 21,3-2 18,0 0 21,0-1 40,1-1-78,2-1 39,-1 1 22,2-1-5,1 0 22,2-1-79,1 0 6,1 3-16,0 1 16,1 2 56,5 1-16,-4 3 83,5 0 23,-5 3 0,1 2-40,-1 0-66,2 4-1,-1 0-39,2 1-16,-1 0-270,0 1-369,1-1-448,-1 0-600,0 0-1181,-1 0 2109,1 0 0,-6-4 0,1 0 0</inkml:trace>
  <inkml:trace contextRef="#ctx0" brushRef="#br0" timeOffset="263900">20328 12973 6097,'-14'27'870,"-1"-1"1,-10 23 1341,20-15-1506,-1 1 0,2 5-230,-1 3-157,2 2-140,0 1-78,2 0-56,2-1 16,3-3-38,4-4-68,4-5 45,5-4-965,3-5 847,2-3-552,3-4 233,0-3 966,1-4-1531,-3-3-225,-2-4-358,-4-1-476,-4-4-1238,-2-2 3044,-4-1 1,-3 1 0,-2 1-1</inkml:trace>
  <inkml:trace contextRef="#ctx0" brushRef="#br0" timeOffset="264148">20476 13013 14902,'12'39'190,"0"0"1,0-3-1,-4-5 806,-7-12-962,0 1-140,0-2-124,0-1-240,0-1-314,0-3-163,0-2-213,0-3-156,-1-3 5,1-3-1366,1 0 2677,-1-5 0,0 3 0,0-2 0</inkml:trace>
  <inkml:trace contextRef="#ctx0" brushRef="#br0" timeOffset="264325">20580 12963 14977,'7'38'52,"1"-1"0,0 2 1,-1-6-378,0-7 141,0-2-202,-1-5-97,-3-9-127,0-3-1158,-1-2 463,-1-2 575,-1-2 0,0-1 0</inkml:trace>
  <inkml:trace contextRef="#ctx0" brushRef="#br0" timeOffset="264533">20366 13013 9078,'-8'-5'2436,"1"1"-1551,7 4 2526,0 0-3086,48 8-101,-25-6-168,7 2 0,1 0 22,-8-4-1128,0 0 1005,0 0-56,0-1-25,-2-1-244,0 0-135,-3-2-133,-1 2-107,-3-1-129,-1 2-517,-1 0-188,-4 2-1250,-1 1 2829,-5 0 0,-1 0 0,-1-1 0</inkml:trace>
  <inkml:trace contextRef="#ctx0" brushRef="#br0" timeOffset="264757">20443 13419 14245,'39'-2'177,"0"-1"1,-2 0-1,-6 0-227,-9-3-4534,1 0 4248,-1 1 353,0 1-644,-2 0 895,-3 0-1153,-2 2 70,-4 0-339,-2 2 2801,-3-1-3636,-2 1 2329,-2 0 1,-1 0 0,-1 0 0</inkml:trace>
  <inkml:trace contextRef="#ctx0" brushRef="#br0" timeOffset="265082">20618 13456 1967,'-5'8'678,"1"-3"2320,4-5 189,0 0-2840,47 9 933,-32-3-1040,35 8-1396,-43-5 1352,-2 1 2001,-2 1-1934,-2 1-90,-1 1 7,-3 0-52,-1 0-66,-3 2 310,-2-2-344,-2 0 3398,-1-1-3426,-2 0-17,1-2 34,0 0 0,0-2 0,1-1-17,3-2-17,1-1 34,4-2 50,1-1 151,2 0 51,5-2-123,1-1 16,5 0 40,1-2-124,2 0 84,1-1-44,2 1-40,1 0 62,2 0-140,0 1-61,1 0-96,0 1-179,0-1-213,0 0-296,0 0-298,0-1-549,-2 0-884,0-1-1384,-4 0 3960,-3 2 0,-5 0 0,-4 2 0</inkml:trace>
  <inkml:trace contextRef="#ctx0" brushRef="#br0" timeOffset="265459">20862 13217 12556,'-5'9'1909,"1"-1"-1097,4-8 1995,0 0-2869,53-5-117,-31 2-76,10 0 0,0 0-529,-14 0-280,-1 0-448,-1 0-359,-2 0-1025,-2-1 23,-1 1 2873,-4 0 0,-3 2 0,-1 0 0</inkml:trace>
  <inkml:trace contextRef="#ctx0" brushRef="#br0" timeOffset="265740">21230 13105 18347,'33'13'45,"-3"-4"-218,-15-8-63,0-1 534,1 0-864,-1 0-291,-1 0-308,-1-1-150,-1-1-718,-2-1-1143,-3-1 3176,-2 0 0,-2 2 0,-1-1 0</inkml:trace>
  <inkml:trace contextRef="#ctx0" brushRef="#br0" timeOffset="266398">21422 12934 11295,'9'39'76,"1"1"1,-1-4 0,-3-8 1014,-6-15-1091,0-2 415,0 0-348,1-2 28,0-1 222,2-4-210,1 0 618,2-3-674,1-1 10,1-3-61,1-2-39,-2-2-6,2-3-67,-1 0 0,1-1-5,-1 1 10,-1-1 1,0 1 27,0 0 40,-1 1 17,1 0-1,-2 2 35,0 1 49,-1 1 18,-2 2-57,0 1-67,-2 1 90,0 5 5,0 0 18,0 5-18,0-1 6,0 1-11,0 0 16,0 2 23,0-1 6,1 1 84,1 0-29,2-1 46,3-1 89,-1-3 28,3 1 90,-1-4 531,6 0-492,-2-2-6,4-2-16,-5-1-113,2-3-44,0-2-113,-1-1 47,4-8-192,-6 4-40,1-6-112,-7 4-55,-2 1-28,-1-1-224,-3-1-1300,-7-14 1160,2 9-45,-6-12-180,7 15-256,0 0-355,1 2-3661,1-2 5096,2 7 0,0 1 0,2 7 0</inkml:trace>
  <inkml:trace contextRef="#ctx0" brushRef="#br0" timeOffset="266605">21763 12875 15445,'32'-3'79,"1"1"0,21-1-153,-39-1-110,-1 1-57,-2 0-582,2-2 162,-5 1-291,0-1-359,-4 3-543,-3-1 1854,0 0 0,-2 2 0,1 0 0</inkml:trace>
  <inkml:trace contextRef="#ctx0" brushRef="#br0" timeOffset="266785">21795 12901 14800,'1'41'330,"1"0"1,0 0 0,2-6-292,1-16-174,3 4 685,-1-9-1234,0-2-391,0-1-225,0-3 198,-1-2-965,-1-2 1382,0-2 0,-2-1 1,-1-1-1</inkml:trace>
  <inkml:trace contextRef="#ctx0" brushRef="#br0" timeOffset="267058">21956 12645 14667,'36'30'722,"-1"-1"1,-2-2 0,-7-2-152,-14 0-3697,-1 2 3429,-2 2 1344,-1 17-1524,-3-10-50,-2 12-146,-9 3-627,-8 2 283,6-25 0,-1-1-355,-13 21-964,4-15-370,-1-2-443,-2-2-1085,-1-2 3634,-4-1 0,12-11 0,0-3 0</inkml:trace>
  <inkml:trace contextRef="#ctx0" brushRef="#br0" timeOffset="268402">16557 15018 9834,'5'-14'688,"-1"2"-408,-4 11 325,0 0-442,-1 0-23,0 0 0,-2-1-40,0 2 24,0 0 32,0 0-21,-2 0 39,0 1-17,0 1 39,-2 2 33,0 3 12,-1 1 17,0 1-23,-1 3-28,2 1-39,-1 3 17,0 2 5,0 2-33,0 2 17,0 1 11,2 1-45,0 2-312,1 0 256,2 0 17,1 0-45,2-1-11,-1 0 28,3-1-90,1-2 34,3-3 33,1-4-22,3-3 90,0-4-56,3-4-29,1-2 167,2-4-262,2-3-83,0-3-226,9-10 131,-7 4-1,5-8 62,-10 6 16,-1 0 40,-1-2 39,-2 2 22,3-9 12,-4 8 28,2-6 5,-6 10-28,0 0 107,-2 4-18,0 0 7,-1 5 38,-1 0-27,1 3 50,-3 0 370,2 1-186,-2 3-15,0 0 16,0 4-90,0-1 0,0 3-44,0-1-35,0 2-55,0 0 50,1 1-16,0-1-34,2 0-1,1 0 57,1-1-22,0-1 16,2-1 314,5-1 223,4-3-328,0-2 37,1-4-66,-4-2-46,-1-1-27,-1-1-17,-2 0-51,-4-1-22,-1 1-95,-2 0-90,-2 0-213,-5-4-44,1 3-140,-6-3-124,3 4-112,0-1-34,0 0-189,1 0-107,1 0-219,2-1-196,2 0 34,1 1 39,1 1-157,2 0 1507,3 0 0,-2 4 0,-1 0 0</inkml:trace>
  <inkml:trace contextRef="#ctx0" brushRef="#br0" timeOffset="268616">16927 15037 13575,'6'35'963,"0"-4"-711,-3-21-50,1 1-73,1-1 111,1 1-26,0 0 21,1 0 459,4 4-386,-2-4-22,1 5-68,-3-7-94,-2 0-68,0 0-90,-3-2-168,-1 1-190,0-1-280,-3-2-280,-1 0-459,-2-1-673,-1-1-1417,-1-1 3501,-1-2 0,5 0 0,-2 0 0</inkml:trace>
  <inkml:trace contextRef="#ctx0" brushRef="#br0" timeOffset="268883">17242 14697 8114,'4'-4'817,"-1"1"1189,-3 3-1525,-22 56-3645,14-28 3400,-4 9 0,0 1 245,8-4 40,0 2-17,2 1 915,0 0-1089,2 2-100,-1-1-511,2 1 410,2-2-101,3 0-56,4-2-28,3-4-2582,14 6 2420,-2-13-191,11 1 948,-7-15-1390,-2-4-544,-1-3-1389,-2-1 253,-5-3 2460,-5-1 1,-7 0 0,-3 1 0</inkml:trace>
  <inkml:trace contextRef="#ctx0" brushRef="#br0" timeOffset="269143">17485 14610 9962,'6'-5'1456,"-1"2"-705,-5 3 1842,0 0-2290,10 63-792,-6-37 525,2 13 1,0 0-848,-4-15 716,0 1-134,0-3-533,0 6 224,0-9-89,1 1-325,0-12-667,1-4 1619,1-3 0,-2-1 0,1 0 0</inkml:trace>
  <inkml:trace contextRef="#ctx0" brushRef="#br0" timeOffset="269328">17609 14611 8782,'10'42'185,"0"-1"0,-2-6 1,0-5-445,5-7-178,-3-9-61,0-2 2163,-1-2-2404,0-3-252,-2 0-622,-3-3-595,-1-1 2208,-2-3 0,-1 0 0</inkml:trace>
  <inkml:trace contextRef="#ctx0" brushRef="#br0" timeOffset="269517">17374 14659 8334,'-7'6'1344,"1"-2"-5,6-4-201,0 0-4786,47 0 3715,-22-3-53,6 0 0,1 0 432,-3-5-603,1 0 148,-2 0-360,-3 1-186,-3 2-313,-3 1-454,-4 2 1322,-1 1 0,-7 0 0,-1 1 0</inkml:trace>
  <inkml:trace contextRef="#ctx0" brushRef="#br0" timeOffset="269733">17385 15093 13724,'52'-12'257,"1"1"1,-5 0-1,-6 1-1413,-11-3 921,-1 1-213,-3 0-140,-3 4-977,3 0 221,-10 4-587,1 1 1931,-10 2 0,-4 1 0,-2 0 0</inkml:trace>
  <inkml:trace contextRef="#ctx0" brushRef="#br0" timeOffset="270075">17662 15167 636,'9'-2'712,"-1"0"2118,-8 2-394,0 0-2189,47 28 1365,-33-15-1430,13 8 0,-4 1-53,-20-5-45,-1 7 849,-4-6-854,-1 1-34,-4 2 27,-1 0-16,-3 0-39,-1 1 28,-1-2 11,-1-1 3424,-4 2-3380,6-8-4,-1 1 94,5-9 56,4-2 29,0-2 50,2 0-45,1-2-50,1-1 5,2-2-39,3-1-22,2-2-29,2 0 1,1-1-51,3 1-61,2-1-1,0 0-83,2 1-79,0-2-95,1 1-207,0-1-275,1-1-218,1 0-482,0-1-997,0-1-1165,-1 1 3568,-3 1 0,-8 5 0,-3 2 0</inkml:trace>
  <inkml:trace contextRef="#ctx0" brushRef="#br0" timeOffset="270317">18017 14795 8718,'-4'0'1154,"1"0"1478,3 0-2548,25 54-56,-14-32-146,6 14 1,-1 0-56,-5-17-163,0 5 672,-4-8-986,-1-2-74,-1-2-620,-1-1-564,-2-2-393,0-1 2301,-2-3 0,1-3 0,-1-1 0</inkml:trace>
  <inkml:trace contextRef="#ctx0" brushRef="#br0" timeOffset="270492">17919 14968 9783,'-6'5'1008,"1"-2"-565,5-3 251,0 0-543,52-5-1153,-28 0 985,9 1 0,1-2-89,-8-2-225,2-2-397,-1 1-756,-2-1-4306,-3 2 5790,-6 2 0,-7 3 0,-4 1 0</inkml:trace>
  <inkml:trace contextRef="#ctx0" brushRef="#br0" timeOffset="270974">18305 14681 10377,'4'10'957,"0"-3"-525,-4-7 711,0 0-987,9 55-1450,-6-32 1339,2 10 0,1 0 39,-3-14 284,0 1-401,1-2-12,0-1-84,-1-1 34,0-3 11,2 2 78,-2-6 1117,1-2-1094,-1-6 22,0-1-6,0-3-49,1-2 4,0-5-4,1 0 16,-1-3 11,2-1-11,-1-2 0,2-2 5,0 0 7,1-1 16,-1 0 0,1 0-40,-1 1 52,0 2 60,1-2-16,-3 8-50,0-1-45,-3 8-12,0 1 130,-1 2-1,0 5-16,0 1 16,0 5-33,-1 1 5,1 1-5,-1 2 6,0 3 5,1 1-23,0 1-22,2 0-5,1-1 5,1-1 34,1-3 140,2-1 22,0-4 135,2-3-3364,1-4 3464,0-1 62,0-5 459,5-6-615,-4-1-35,3-7-66,-7 3-107,-1-1 3336,-1-2-3481,-3 0-46,0-1-129,-2 1-72,-1-1-296,0 1-220,-1-2-161,-1-2-197,-1-2-218,0-2-297,0 0-359,0-1 1972,0-2 0,1 13 0,1 1 0</inkml:trace>
  <inkml:trace contextRef="#ctx0" brushRef="#br0" timeOffset="271180">18686 14611 12724,'37'-6'309,"1"-1"1,1-1 0,-4-1-298,-10-1-102,6-5-78,-12 5-90,-3 1-117,-4 1-118,-3 1-342,-3 2-262,-3 1-298,-2 1 1395,-2 2 0,1 0 0,0 1 0</inkml:trace>
  <inkml:trace contextRef="#ctx0" brushRef="#br0" timeOffset="271351">18837 14564 9598,'0'3'2050,"0"-1"1115,0-2-2460,8 59-525,-5-36-2281,2 11 1,0 0 2050,-2-17 740,1 0-1003,0-1-163,0-1-224,-1-1-135,1-2-313,-1 0-409,1-2-1087,-1-2 2644,-1-1 0,0-4 0,-1 0 0</inkml:trace>
  <inkml:trace contextRef="#ctx0" brushRef="#br0" timeOffset="271616">18907 14246 11831,'26'45'633,"-1"-1"0,-1-2 1,-4-5-41,-7-5-94,0 4-93,-4-9 0,1 2-202,-1 4 1,0 0-160,1 1 0,-2-1-15,0 0 1,-1-2-53,0 12-129,0 1-197,-2-4-190,-3-1-330,-1-3-397,-2-4-567,-2-3-801,-1-4 1833,-5 0 1,4-13-1,0-1 1</inkml:trace>
  <inkml:trace contextRef="#ctx0" brushRef="#br0" timeOffset="272876">19297 14621 6204,'0'3'896,"0"0"1160,0-3-1686,-1 1-348,1 0 280,-2 1 264,2-1-213,0 0-163,0 1 29,0 0 10,0 0 1,0-1 251,0 0-256,0 1 150,-1-1 12,1 1 2800,0-1-2879,3-1-40,-1 1-16,3-1 17,0-1-129,1 0 73,3-2-34,1-1 0,2-1 1,1-1-24,1 0-32,2-1-46,0-1 68,2 1-56,-2-1-28,0 1-18,-1 0 1,-3 3-45,-1 0-45,-3 1 45,-1 1-152,-2 1-60,-2 0-102,-1 0-2455,-1 1 0,0 0 1</inkml:trace>
  <inkml:trace contextRef="#ctx0" brushRef="#br0" timeOffset="273209">19833 14353 10315,'6'-6'1238,"-2"1"-689,-4 5 3148,0 0-3428,29 59-1686,-19-35 1537,7 12 1,0 0 92,-8-13-16,0 0 38,1 0-39,1 0 34,-1-1-112,0 1 38,-1-1-72,-1-1-46,-1-2 86,-3-1-29,-2-2 6,-1-2 1259,-2-1-1215,-2-3 385,-2-2-485,-3-1-188,-1-2-809,-10-1 156,3-2-273,-6-1-214,4-3-313,0-3-5986,-6-7 7582,5-2 0,3 3 0,9 3 0</inkml:trace>
  <inkml:trace contextRef="#ctx0" brushRef="#br0" timeOffset="273376">19852 14190 11502,'5'-4'1659,"0"1"-1049,-5 3-3041,0 0 0,0 0 1</inkml:trace>
  <inkml:trace contextRef="#ctx0" brushRef="#br0" timeOffset="273759">20324 14208 9021,'-30'14'322,"-1"0"0,-18 10-70,43-4-163,3-6 861,2 11-866,3-12-11,2 4 261,2-5-300,0-1-1,1 0 149,1-1-121,0 1 475,0 0-430,0 0 56,1 0 96,-1 0 56,0-1 503,5 5-386,-4-5-11,5 4 23,-6-5-73,0 0-56,-1 1-62,-2-2-73,-2 2 62,-2-2-62,-2 2-73,-2-2-106,-2 0-145,-9 3 5,2-3-40,-5 1-156,4-5-117,1 0-130,0-2-184,1 0-253,0-2-207,2-2-94,2-1-135,2-2-320,1-3 928,2-1 0,0 4 0,2 1 0</inkml:trace>
  <inkml:trace contextRef="#ctx0" brushRef="#br0" timeOffset="274258">20348 14402 9764,'29'30'104,"-1"0"1,0-3 0,-9-4 455,-17-10-537,-1-1 648,-1-1-665,0-1 361,1-2-339,-1 0 816,0-4-754,0-1 376,0-3-590,0-6-4,0 0-102,0-11 118,0 6 34,1-6-18,-1 4 57,1 1 22,1-1 12,-1 2 22,2 0-29,0 1 24,0 1-24,2 2 12,1 2 12,0 0 10,1 2 40,-1 1 38,1 1-10,0 1 5,-1 0 12,0 2 290,2 5-100,-2 1 89,2 4 6,-2-2 129,1 0 740,2 6-623,0-3-117,1 5-146,-2-6-117,-2 1-101,-1 0-73,-1-1-45,-2 2-62,-4-1-77,-2-2-57,-3-5-22,0-4 100,-1-2 23,0-3 39,1 0 17,1-4-16,0-1-1,3-2-22,0-1 5,2-1-56,1 1-3358,3-1 3432,1 0-4,2 1 59,2 1-5,0 2 22,0 1-23,1 2 74,-2 1 3479,7 2-3446,-4 1-7,5 0-54,-4 3-57,1 0-61,-1 3-163,1 1-178,-1-1-320,0 2-325,0-1-387,-1 0-559,-1 0-1020,0 0 2991,0 0 0,-4-2 0,-1-1 0</inkml:trace>
  <inkml:trace contextRef="#ctx0" brushRef="#br0" timeOffset="274467">20850 14238 9857,'15'37'43,"-1"0"0,0-3 0,-4-5-211,-6-12-219,-1-1 1207,0 0-1525,0-2 969,0-2-1244,1-4-180,-1-1-307,-1-3 1624,1-2 1,-2-1 0,1-1 0</inkml:trace>
  <inkml:trace contextRef="#ctx0" brushRef="#br0" timeOffset="274659">20915 14176 13855,'13'36'30,"0"1"0,0-4 0,-3-5-142,-2-13-90,1-1-84,-1-1-50,1-1-117,-1-3-164,-2-1-234,-1-3-235,-2-1-573,-1-2 1659,-2-2 0,0 0 0</inkml:trace>
  <inkml:trace contextRef="#ctx0" brushRef="#br0" timeOffset="274852">20707 14227 8566,'40'-6'347,"-1"0"1,-2 0-1,-5 1 1127,-6-2-1441,2-1-44,0-1 76,-1 0-300,-1 0-202,-2 0-325,-2 2-420,-3 0-547,-5 2 1729,-4 2 0,-4 0 0,-4 2 0</inkml:trace>
  <inkml:trace contextRef="#ctx0" brushRef="#br0" timeOffset="275216">21191 14123 13606,'-5'46'380,"0"0"1,1-4 0,-2-4-146,-2-6-28,-2 3-145,-1 1-140,1 0-96,-1 1-168,0-1-89,2-1-824,-3 9 482,5-12-156,-2 5-320,6-17 882,1-2-1610,1-3-4194,1-4 6171,0-2 0,0-5 0,0-1 0</inkml:trace>
  <inkml:trace contextRef="#ctx0" brushRef="#br0" timeOffset="275528">21175 14536 8942,'7'-10'1267,"-1"2"-825,-6 8 2594,0 0-2627,46 5-40,-33 1-72,34 5-3218,-46 9 3077,0-5-60,-1 6-96,-2-7-40,-6 6-16,0-5-44,-4 3-68,2-7-45,-2-1 17,-1-1 39,0-1 6,-1-1 3459,2-1-3336,2-1 39,3-2 39,3-1-22,2-2 6,6-3 44,2 1-5,6-4 0,0 1-62,1 0 6,2-1-392,18-5-62,-11 3-690,14-4-324,-17 5-1451,-1 0-2991,-3 0 5893,-3 2 0,-6 2 0,-3 1 0</inkml:trace>
  <inkml:trace contextRef="#ctx0" brushRef="#br0" timeOffset="275794">21414 14103 10724,'4'3'790,"-1"-1"2313,-3-2-2857,19 71-2937,-11-44 2671,3 15 1,0-2-99,-5-19 346,0-1-671,-2-1 302,1-2-665,-1-1-360,-1-2-581,0-2 1747,-1-1 0,0-6 0,-2 0 0</inkml:trace>
  <inkml:trace contextRef="#ctx0" brushRef="#br0" timeOffset="275966">21321 14313 11033,'5'-4'706,"-2"2"-264,-3 2-323,53-10-3731,-29 6 3575,9-2 1,1 1-115,-9 1 783,0-1-1214,1 0-538,-2 0-1244,0-1 2364,-3 1 0,-9 2 0,-5 1 0</inkml:trace>
  <inkml:trace contextRef="#ctx0" brushRef="#br0" timeOffset="276417">21764 14088 8040,'-9'38'134,"0"1"1,1-3-1,2-5-61,5-13-22,0 2 1679,1-2-1691,0 0 644,2-2-650,0-1 396,4-4-300,0-1 1164,2-3-1108,1-3-68,1-2-33,0-1-11,0-4-28,-1-1 0,3-8-56,-4 0-34,0-4 11,-4 3-5,0-2 11,-1 1-6,0 0 18,0 0 21,0 0 6,-1 2 17,2 0-11,-1 2 73,2-1-135,-2 6-17,0-1 18,-2 6-35,0 1 102,-1 1 10,0 2-5,0 3-5,0 1-18,0 2 12,0 0-6,-1 2 6,-1 9 5,1-5 6,0 6 56,1-6-28,0-2 73,2-1 84,1-3 39,3-2 157,0-2-34,2-3 11,1-2-117,1-2-5,0-3 190,5-7-197,0-6-290,-1 0-130,-4-2-78,-7 5-201,-1 0-124,-2-1-140,-1-1-268,-1-1-270,-3-1-262,0-1-724,-1-2 2230,-2-3 0,5 11 0,-1 0 0</inkml:trace>
  <inkml:trace contextRef="#ctx0" brushRef="#br0" timeOffset="276649">21895 13938 8008,'36'5'132,"1"0"1,-3 1 0,-5-4 1871,-10-4-2020,0 0 4,0-3-94,-2 1-68,-1-1 946,-2 0-1159,-3 1 488,-1 0-746,-2 1 1573,-2 0-1925,-1 2-91,-2 0 1088,0 1 0,-2 0 0,0 0 0</inkml:trace>
  <inkml:trace contextRef="#ctx0" brushRef="#br0" timeOffset="276841">22049 13968 15799,'6'39'362,"0"0"0,0-4 0,-1-5-272,0-14-57,0 0-122,-1-2-538,1 7-90,-1-7-180,-1 3-1937,-2-2 482,0-6 2352,-3 3 0,2-8 0,-1 0 0</inkml:trace>
  <inkml:trace contextRef="#ctx0" brushRef="#br0" timeOffset="277158">22153 13672 9604,'2'-5'1663,"-1"1"-1957,-1 4 921,36 66-5,-23-35 296,8 12 1,-1 0-324,-10-7 120,-1 1-239,0 2-56,0 0-22,-1 2-57,0-1-94,-2 0-124,-1-1-78,-3 14-538,-7 1-95,-3-2-465,-7-7-616,-2-15-614,-3-4-4915,-17 10 7198,3-8 0,4-5 0,13-11 0</inkml:trace>
  <inkml:trace contextRef="#ctx0" brushRef="#br0" timeOffset="277674">20592 13980 14650,'34'-4'1329,"1"0"1,-2 6-1,-8 6-550,-20 16-1221,0 13 974,-4-3-157,-1 2-11,0 4-983,-2 0 742,0 2-73,-1-1-128,0 1 78,1 1-160,1-14 1,1 0-138,0 17-330,3 10-28,3-20-191,5-3-458,3-3-175,4-5-369,4-3-488,0-6-1193,2-4 914,-3-4 2582,-4-3 1,-8-3-1,-4-1 1</inkml:trace>
  <inkml:trace contextRef="#ctx0" brushRef="#br0" timeOffset="279861">16582 15758 5838,'11'46'184,"0"0"1,-1-4 0,-2-5 6,-6-8-29,1 1-22,0-1-6,1 0-44,1-1 1774,1-2-1774,1-1-18,1-2 18,1-3 0,1-3-18,1-1-38,1-2 11,-1-2-12,1-1-21,-2-1 16,1-1 667,1 6-684,-3-4 374,1 4-368,-3-3 1197,0 0-1225,0 0 33,1 0-11,0-1 23,0-1 33,1-1-22,0-3 72,3-1 24,-1-3 16,2-1 0,1-2 5,1-2 6,1-3 6,2 0 10,0-2-32,1 0-57,0 1-11,0-1-6,-1 2-3408,0 1 3403,-1 0-90,0 2 62,0-1 16,1 1-16,0-1 50,2 1-95,3-3 84,16-4-72,-4 1-302,13-4 251,-8 1-729,3 1 707,3-1 61,3 1 22,2 1 1492,4 0-1526,-27 5 1,1 2-6,1-1 1,1 0 10,0 1 0,1-1 23,1 1 0,1 1-12,0-1 1,1 0-34,2-1 0,0 1 11,1 0 1,0-1-10,2 0 1,-1 0 2,2-1 1,1 1 11,0-1 0,0-1-14,1 1 0,1-1-769,0-1 1,0 0 793,-1-1 0,1 0 25,1 0 0,-1-1-20,0-1 1,-1 0-12,0 0 1,0-1-1,0 0 1,0 0-4,-1 0 1,-1 0 16,1-1 1,-1 0-15,-2 0 1,1 0 21,-2 0 1,1 1-34,-2-1 1,-1 0-10,-1 1 1,0 0-14,-1 0 0,-2 1-20,-1 0 0,0 0-6,-3 1 1,0 0-42,22-8 28,-4 2 27,-7 1 343,-5 2-280,4-1-24,-5 0 40,-3 2 732,-7 2-715,-11 4 1245,-2 2-1162,1 1 2205,-4 1-2300,1 0 17,-1 1-27,2-1-1,3 2 17,1-1-27,12 3-57,-3-1 17,9 0 28,-8-2-23,2 1 68,-1-1-45,0 0 73,10 0-39,-8 0 16,8-1-3442,-11 0 3392,1-2-422,0 1 422,2-1-23,0 0-16,1 1 6,-2-1 44,0 1 0,-3-1 0,-1 0 0,-2 1-44,-2-1-2085,-1 0 2163,-1-2 6,0 1-29,0-1 2140,1-2-2151,1 0-5,1-1 16,2-1-150,14-4 66,-7 3 451,11-3-378,-11 5 2200,1 1-2211,-1 0 0,0 2-475,-1 0 498,-1 1 38,-1 0-100,0 2 56,-2 0 28,0 0 106,9 1-117,-8-1-78,6-1 122,-10 1-16,-2 0 61,0-1-28,-1 0 107,8-3-107,-7 1-5,6-3-18,-9 4-60,1-2 1137,0 1-1104,2-1 550,2 1-550,1-1-90,2 0 17,0-1-28,2 0 263,0-2-95,12-3-12,-8 0-32,8-3 116,-13 2 58,0-1 335,9-8-247,-8 4 28,6-6 57,-9 8-90,0-1 151,7-8-180,1-3-195,-1 0 6,-4 2-39,-11 8 38,-1 0 219,-2-6-129,-4 4-196,-1-4 151,-13-1-151,0 6-22,-11-6-326,-11 1 7,5 7-237,-10-4-1583,-3 1 586,9 5-267,-9-4-371,10 6 2213,-4-1 0,15 7 0,0 1 0</inkml:trace>
  <inkml:trace contextRef="#ctx0" brushRef="#br0" timeOffset="282042">2074 10848 9531,'-15'-39'213,"2"10"-140,2 34 0,-1 2-6,-1 3 0,0 0 6,-2 1 0,0 1-1,-1 1-10,-1 1 0,1 0-12,0-1-5,1 0 0,2-1-17,2-1 0,1-1-17,4-2 0,1-2 28,4-2 56,1-1 29,3-2 32,5-1 7,5-2-34,7-4-40,8-6-27,5-4-1112,7-4 1083,5-4 12,4-2-23,-21 12 1,-1-1-1,2 1 1,0-1-1,2-1 0,0 1-2,1 0 0,0-1-1519,0 1 0,0-1 1510,1 0 0,-1 1 3,0-1 0,0 0-320,-2 2 1,0-1 311,-2 1 0,0 0-6,22-10 0,-7 3-12,-8 6-27,-8 3-22,-7 5-40,-7 4-17,-7 3-5,-4 3-45,-7 3 625,-3 6-658,-8 3-7,-3 3 46,-5 2 2576,-3 1-2487,-2 1 28,-1 1 28,-3 0-455,-1 0 466,-1 1 6,-1 1-11,-1 0 5,2 0-373,0 1 368,2 0-11,1 0-6,2 0 5,1-1 1,2-2 5,1 0 17,2-1 11,0 0 1,2-2 16,1 0-65,1-2 121,2-1 17,3-2 11,2 0 460,2-5-471,3-1 1545,3-3-1557,4-3 448,4-1-459,5-2 84,4-3-128,6-2-12,5-6-10,3-2-12,4-3-939,2-2 945,2-1 16,0-1-5,1-2-6,0 0 23,0 0-1,-3-1 1,-1 1-413,5-5 401,-12 10 1,0-1-1,-17 13-39,-4 3-16,-16 9-1,-2 3-11,-13 9 1,-1 2-195,-4 3 362,-3 3 6,-3 1 374,0 2 8,-1 0-16,-1 1 26,1 0 12,1 0 8,-1-3-467,3-3-21,3-5-494,4-3 30,5-5 419,7-5-517,9-5-36,9-6 10,10-6 499,9-5 19,7-4 146,6-4 329,5-5 235,4-3-202,2-2 16,2-2-248,-23 17 0,1-1-81,-1 2 1,1-1-11,8-8 1,0 0-175,-8 7 0,-1 1-6,5-6 1,-1 2-39,2-3-26,-8 7-346,-9 7-4,-5 6-142,-12 6 26,-4 6-29,-10 7 190,-4 5 25,-6 3 145,-2 5 538,-2 1-244,-1 0 401,0 1 3,1-2 23,1 0-174,1-1-26,3-2-357,3-2 720,-3 2-903,13-11-526,0 0 75,17-13-2046,2-3 2724,4-2 0,-4 1 0,0 2 0</inkml:trace>
  <inkml:trace contextRef="#ctx0" brushRef="#br0" timeOffset="282682">2115 10782 10199,'-3'0'796,"0"0"1055,3 0-2026,-20-12 96,15 9 28,-15-10-36,20 13 109,0 0-344,1 3 40,0-1 327,2 4 0,-1-3 128,0 0-72,-1-2 941,1 0-986,-2 0-28,-2 1-5,1-1 10,-3 0 1,3-1-6,-1 0 101,-2-1-73,2 0-17,-2-1-28,1-1 56,-3-3-56,1 1-22,-1-1 22,1 1 31,-1 0-6,1 1-16,0-1 13,0 1-57,0 0 38,0 0 40,1 0-42,0 1 9,0 0-19,2 0 2,0 1-36,2 0 7,-1 0-15,1 1-32,1 0 86,1-1 61,1 1-85,3-1 20,2-1-23,2 1-27,0-1 32,3 0-1,6 2-40,-1 0-33,6 1 161,-3 3-68,3 2 6,2 2 39,3 3-56,20 4-3359,-8-2 3353,-14-5 1,1 1 16,15 2-945,2 0 934,0-1 0,-1-1 16,-1-2-64,-5-2 59,-5-2 1,-6-1-1933,-6-1 1932,-6 0 1943,-4 0-1931,-5 1 967,-2-1-878,-3 1 110,-1 0-65,0 2 3386,-3 0-3431,-4 3-22,-3 4-23,-4 3 79,-16 16-107,3-5-1055,-11 11 1044,9-8-17,-1 2-22,1 0-73,1 0-45,3 2-123,2-1-145,4 1-208,3-1-2143,0 11 749,7-10-1003,1 5 2587,7-17 1,1-9 0,0-4 0</inkml:trace>
  <inkml:trace contextRef="#ctx0" brushRef="#br0" timeOffset="284402">17521 17398 11469,'15'19'1126,"-2"-4"-684,-4-15-38,1 0 10,1-1 555,19-11-577,-9 1-572,15-10 734,-12 4 6,3-3 106,1-2-66,3-3-7,-2-1-250,1-2-147,-2 1-45,-4 1-106,-3 4-184,1-5 178,-7 9 157,0-3-100,-8 9 21,-2 2-27,-3 0-180,0 2 673,-2-1-634,0 1 432,-3 0-426,-1 2-95,-3 0-11,-2 1 0,-2 0-107,-2 2 107,-1 0 0,-2 2-24,-1 1 237,-2 2-101,-2 3 16,-1 3 1,-1 3-45,-2 1 67,0 2-243,-1 2 333,2 1-534,0 2 405,3 3-6,1 3-56,1 3 157,2 1-56,1 3 0,3 0 45,1 1-146,4 1 118,2-1-34,3 0-5,3-1 84,4 0-180,4-2 73,4-2 6,4-4-140,3-2 201,2-5 1,3-3-23,3-3 173,2-2-128,1-2-28,1-2-17,1-1-17,0-2-550,1-1 764,0-1 60,1 0 29,0 0-6,1-2-34,1-2-61,-1-3 22,-1-2-134,-1-1 22,-3-2 68,-3 0-141,-3 1-15,-3 1 133,-3 1-229,-4 2 341,-2 1-12,-2 3-313,-1-1 573,-3 2-685,-1 1 958,-2-1-678,-1 2-2120,0-1 893,-8 1-268,1 0-264,-4 0-363,3 0-768,1 0 2795,-2 0 0,4 0 0,1 0 0</inkml:trace>
  <inkml:trace contextRef="#ctx0" brushRef="#br0" timeOffset="287198">17999 16709 6691,'-2'6'1221,"1"-1"1709,1-5-2673,-15 13 6,10-10-5,-10 10 5,15-12 1709,0-1-1535,2 2 33,0-2 29,3 1-62,0-1-112,1 0-56,1-1-90,1-2 73,1-1-90,1-1 1,0-1-40,0 0-67,0 0 50,0 1-89,0 0-34,-2 0-16,0 2-7,-1-1-10,-1 2-6,-2 0-157,0 1-145,-1 0-107,-1 0-135,-1 1-1797,0-2-50,-1 0 536,0 1 1911,-1-1 0,-1 1 0</inkml:trace>
  <inkml:trace contextRef="#ctx0" brushRef="#br0" timeOffset="287586">18257 16520 16471,'6'32'700,"-1"-4"-678,0-15 85,0 0-18,1-1 1,0 1-1,1-1-33,0-1-16,-1 1 21,2-1 34,-2 0-33,2-1 0,-1 0 94,2 4-16,-1-3-39,0 2 34,-3-3-91,-1-2 52,-1-1 94,-1 1-60,-1-3-41,-1 1-5,-1-1-61,-2 0 195,-4 2-285,1-2 28,-4 1-51,1-1-128,1-2 66,-2 1-72,0-1-196,-1-1-152,0 0-21,0-1-152,1-1-1552,-3-4 426,5-1-576,-3-3 2447,5-4 0,3 6 0,1-1 0</inkml:trace>
  <inkml:trace contextRef="#ctx0" brushRef="#br0" timeOffset="287964">18222 16446 16868,'6'15'594,"0"-2"-527,-2-8 68,0 1-113,1-2-44,0 1 100,0-2-78,-1 0-3252,0-2 3370,-1 0 5,0-1-67,0 0 84,-2 0 17,1-1-34,-1-1 106,0-1 3315,0-1-3415,0-1-17,-1 1 101,0-1-146,0-1 23,0 2-73,0-2 5,0 4-151,0 0 0,-1 2 1,0-1-46,-2 1-90,1 0-106,1 0-839,0 2 162,0 0-343,1 2-497,0-1-914,0 0 2801,0 1 0,0-1 0,0-1 0</inkml:trace>
  <inkml:trace contextRef="#ctx0" brushRef="#br0" timeOffset="288608">18741 16299 8237,'-6'-7'813,"0"1"-444,6 6 2667,0 0-2773,-5 0 471,3 5-342,-3-1-39,3 7 16,1 0-94,-1 2-12,0-1 134,1 10-256,-1-5 156,1 15-185,-1-11-275,2 7 303,-1-7-56,1 2 90,-1 14-124,1-7-16,1 11 72,1-13 6,4 11-22,1-12-18,5 8 52,4-7-124,-2-9-107,6 3-111,4-9-29,-4-5 23,4 0 135,-9-4-981,5-3-1041,-2-1 402,-2-3-845,-4-1 2554,-6-2 0,-3 2 0,0 1 0</inkml:trace>
  <inkml:trace contextRef="#ctx0" brushRef="#br0" timeOffset="289839">19025 16361 14017,'5'42'1132,"0"-5"-808,-2-19-65,-1-2-80,0 2-6,0-2-44,0 0-50,0 0-12,0-1-50,1-1-68,-1-1 85,2 0-17,-1-3-1,0-1 63,1-2-46,0-2 79,0-1 12,-1-3 4,1 0-21,-1-1-51,2-3-23,0-1-16,1-3 0,1-3-51,-2-1-22,1-2 6,0 1 33,-1-2-56,1 0-39,-2 0 79,0 1-90,-1-1 106,-1 0 17,0 2-34,-1 0 34,0 3 51,-1 2-18,0 3 1,0 0-230,0 3 162,2 7 85,-1-1-35,2 6 29,-1-2 6,0 0-68,0 1 34,1 2-1,0-2 1,0 2 0,2-2 0,0 0 5,1-1-5,2 0 33,0 0-10,2-2-40,0-2 89,2-2 18,0-3 55,1-3 34,-2-3-50,2-2-18,-2-3 29,0 0-34,-1-1 57,-2 0-141,-1-2 17,-2 1-34,-2 0-83,-2 0 100,0 1-134,-1-1 11,-1 1-34,-2-2-22,-2 1 39,-1-1-100,0-1 21,-1 2-49,-1 0-46,1 2 40,-1 1-106,2 1-169,-1 2-67,2 2-135,0 3-122,1 0-174,0 2-264,1 0-419,2 0-1328,-1 1 3019,2 0 0,-1 1 0,1-1 0</inkml:trace>
  <inkml:trace contextRef="#ctx0" brushRef="#br0" timeOffset="290127">19431 16243 9693,'38'-9'43,"-1"0"0,-2 0 0,-6 2-116,-9 0 1732,-1 1-1855,-3 0 643,-2 1-715,-2 0 150,-1 2-583,-4 1 892,-1 0-191,-2 2 0,-2 0 0,-1 0 0</inkml:trace>
  <inkml:trace contextRef="#ctx0" brushRef="#br0" timeOffset="290361">19542 16264 9878,'-2'8'1468,"2"-3"-589,0-5 4285,0 0-4811,26 59-1251,-16-38 1018,5 13 1,0-1 58,-8-18 224,-1 0-420,0-1-67,0 1-34,0-2-61,0 0-157,0-1-190,0-2-286,0 0 646,0-3-3072,3 0 360,-2-4-52,1 0 2930,-4-3 0,-2 0 0,-1 0 0</inkml:trace>
  <inkml:trace contextRef="#ctx0" brushRef="#br0" timeOffset="290839">19960 16179 13513,'8'36'1165,"-2"-6"-823,-2-11-17,-1-3-67,0-1-17,1 1-34,0 0-45,0 1-50,1 0-112,-1-1-33,0 1-4297,1 0 4139,-3-2 726,1 0-1056,-1-2-213,-1-2-173,-1-2-264,0-2-436,0-1 2455,-3 0 0,2-4 0,-2 1 0</inkml:trace>
  <inkml:trace contextRef="#ctx0" brushRef="#br0" timeOffset="291025">19866 16362 10697,'39'-16'-62,"1"-1"1,-3 2-1,-5 2-123,-10 4-134,2 0-180,-1-1-257,-2 2 853,-1 0-1402,-1-1-1221,-3 3 2622,-2 0 0,-7 3 0,-3 1 0</inkml:trace>
  <inkml:trace contextRef="#ctx0" brushRef="#br0" timeOffset="291266">20366 15962 10651,'-2'3'1221,"-1"-1"2975,3-2-3888,9 56-1260,-5-36 980,1 13 0,1-2-50,-1-16 209,-1 0-394,0-1-112,1-1-146,-1-1-90,1 0-185,-1-3-122,1-2-207,0-1 651,0-3-1055,-1-2-527,2-1 2000,-2-1 0,-1 0 0,-1 0 0</inkml:trace>
  <inkml:trace contextRef="#ctx0" brushRef="#br0" timeOffset="291456">20470 15935 13812,'4'42'259,"0"0"1,0-4 0,0-6-176,0-14 52,1-2-225,-1 0-268,4 2-41,-2-5-40,2 1-1008,-2-6 569,-2-3-501,-1-1 1378,-4-4 0,0 0 0</inkml:trace>
  <inkml:trace contextRef="#ctx0" brushRef="#br0" timeOffset="291841">20185 16056 9531,'-10'-1'1008,"3"0"-549,7 1 1760,0 0-2040,48 5-1508,-25-4 1334,9 2 1,-1-1-56,-4-3-34,1-3-39,2-1-269,0-1 118,0-1-90,0 0-96,-3 0-49,-1 0-7,-3-1 52,-1 1 66,-1 0 62,-2-1 1119,-2 0-956,0 0 50,4-6 134,-5 3 22,3-3 18,-8 4 633,-2 0-583,-1 0 22,-2 1 45,-3 0 28,0 0 51,-2 2 27,-1 1 1,0 1-46,0 3 354,0 1-169,-3 2 147,0 3 43,-2 4 52,0 3 32,-1 4 96,1 3-55,-1 2-85,1 4 6,1 0-247,-1 2-571,1 2 426,1 0-141,1 0-94,1 13-85,0-11-38,1 9-136,1-14-4,1-2-169,2-2-241,1-1-134,-1-1-314,1-2-168,-1-4-325,1-1-402,-1-5 1993,1-1 0,-3-3 0,1-2 0</inkml:trace>
  <inkml:trace contextRef="#ctx0" brushRef="#br0" timeOffset="292180">20835 16071 15281,'33'18'369,"0"1"1,-4 3 0,-9 1-302,-19 0-613,-7 8 528,-2-16-50,-3 1-11,-2-1-18,-2-2 46,-1 1 0,-1-1 250,0-1-234,0-1-16,3-2 225,1-4-142,4-1 72,2-3-55,3 0 258,2-2-258,2-2-50,3-1 0,2-2 28,3-2-106,3 0 61,1 0 17,2 0-78,1 0 11,1 1-62,1 0-45,1 0 12,1 1-404,10-2 157,-7 1-185,7 0-279,-9 2-2029,6-2 365,-7 1 1689,1 0 0,-12 4 0,-3 0 0</inkml:trace>
  <inkml:trace contextRef="#ctx0" brushRef="#br0" timeOffset="292468">20964 15774 10668,'-3'-4'1394,"2"1"4006,1 3-4056,58 32-649,-34-14-1222,11 4 0,-1 2 1227,-15 1 325,7 18-604,-7-9-192,5 12 57,-11-12-57,-1 0-178,-2 0-45,-3 1-6,-3-2-149,-2 0 70,-1-1-178,-4-1-818,-3 0 430,-3 1-262,-5-2-420,-1 1-539,-4-3-386,-1-2-581,-5-2-1251,-1-2 1475,0-4 2605,4-4 0,10-7 0,5-3 0</inkml:trace>
  <inkml:trace contextRef="#ctx0" brushRef="#br0" timeOffset="296474">17422 17478 6428,'5'1'1036,"-2"0"2146,-3-1-2981,44 5 62,-27 1-145,30 3-4252,-40 0 4218,-4-4 820,-1 1-864,-1 0-7,-1 0-27,1 0 11,-1 0-12,0-1 3359,0 2-3358,1-2-17,-1 0 5,1-1 34,-1-2 543,0-1-532,-3-5 12,1 0-12,-4-3 6,1 1 11,2 3-11,-2-2 22,3 4-44,1 0 22,0 1-45,-1 1 67,0 1-45,-1 0 34,1 0 6,0-1 11,0 0 744,1-1-722,0 1-50,0 0-90,0 0 45,-1 0 0,-1-1-22,-1 1 123,0 0-90,0 1-22,-1 0 11,-1 0-11,1 1 83,0-1 12,0 1 17,1 0-78,0 0 10,2-1 18,0 0 357,2-2-273,1-3 33,1 1 84,2-4-39,-1 3 28,0-1 17,0 1-1,-1 0 18,-1 1-35,0 1 152,0 0-369,1 0 10,-1 3 96,2-2-95,-1 3 22,0-1-79,1 2 23,-1-1 90,1 0 145,0 2 0,1-2-33,0 0 16,-1-2 40,0-1-34,0 0-72,0-1 106,1 1-85,-1-1-83,-1 0-51,1 0 73,-3 0-112,4 1-112,-3 0 6,2 1-46,-1 1 197,-1-2-22,1 2-46,-1 0-22,-1-1 370,1 1-67,0-1-236,-6-2-22,2 0 0,-4-2 90,0 1-113,1-1-83,-1 2-6,1-1 6,0 1 16,-2 1-39,3-1 23,-1 1 16,3 0 135,0 0-45,1 0-45,0 0 6,0 0 39,0 0 106,1 0 1,-1 0-236,0-1 67,2 0 214,-2-1-91,1 0 29,0-1-51,0 1-78,0 1-6,-1 0-22,-2 0 28,0 1-73,-1 0 89,-6 5 174,-3 2-106,2-1-45,2 0 0,8-5 241,1 0-263,4-5-1,-1 0 23,3-3-22,-2 1-23,0 2-17,-1 0 124,-1 0-40,0 2-369,0 0 286,-3 6-29,2-1 286,-2 3-370,1-3 90,1 0 16,-1 0 24,1 0 156,0 1-202,-1-1-16,1 1 5,0-1 22,0 0-184,0-1 207,0 0 73,0-1 5,0-5 79,0 4-62,0-4-78,0 3 218,0 1-201,0-3-40,0 2 225,1-1-146,-1 1 1126,0 0-1272,-2 0 280,1 0-11,-3 0-22,3 0 16,-1 1-156,0-1 95,0-1 16,0 1 79,0 0-218,-1 0 5,1 1-50,-1-1 50,1 1 67,-1 0 1,-1 0-1,0 0 6,-1 0 62,-1 0-40,0 0 40,-3 0-135,0-1 45,-1 0 117,-1-2-72,0 0 95,-1 0-162,0-1-96,-1 1-22,-1 0 73,-1 1 39,-1 1 6,-1 1-23,-1-1-28,-3 2-67,0-1-67,-5 0-235,-16 0 374,5 0-164,-15-1 361,9-2-1106,-2-1 1117,-3-1-163,-2-1 23,-1 1 0,-2-1-117,-2 1 117,-2-1-23,28 3 1,0 1-37,-1-1 0,0 0 81,0 0 1,-1 0-1397,-14-2 1,0-1 1361,11 2 1,-1-1 11,-11-2 0,2 0-532,12 2 0,2-1 532,0 0 0,0-1 34,0 0 0,0-1-68,0 0 0,1 1 9,0-2 0,0 0 25,1 0 0,0-1 59,0 1 0,0-1-48,1 0 0,0 0 62,-26-10-28,1 1-163,2-1 213,0 1-303,1-1 185,14 5 1,1 1 44,-19-8 103,19 8 0,1 0 15,-12-5 0,1 0-117,2 0-46,1 0 68,1-2 45,1 2-90,1-2 0,1 1 0,0 1-112,1 0 89,1 0-94,0 1-23,0-1-95,1 1 50,1-1 34,1 0-197,-14-10 230,21 14 1,0-1 83,0 0 1,1 0-12,-22-13 6,15 8-96,0 2-11,0-3 68,-1 2-101,0-1 0,-2 0 39,1 1 2171,-3 0-2121,10 6 1,-1 1 56,-14-9 371,14 8 0,0-1-394,-9-7 56,-1-2-419,1-2 475,0-1-73,0-1-5,-1 1-12,1 1 34,0 1 0,0 2 0,0 1-34,0 1-78,-1 1 96,1 1 16,-1-1-34,1 0 590,0 0-590,2-1-5,0 0 30,11 5 1,-1-1-31,-13-10-487,14 9 0,0 0 493,-11-9 33,0 0-1840,-1 0 1733,-1 1-94,-2 3 504,-2 0-466,10 10 1,-2 0 22,-17-7 19,16 8 1,-1 1 28,-2 0 0,1 2-436,7 1 0,0 1 542,-9-2 0,0 0-71,-16-3 40,-1-1-5,26 6 0,0 0 174,1 0 0,-2 0-228,-11-3 0,-2-2-44,-1 0 0,-1 0 452,0-1 1,1 0-389,3 1 0,1 0-84,-14-7-33,1-1 5,1-1 16,0-1 18,3-3-40,-1 0 46,1-1-1,2-1 11,1-1 118,1 1-95,1 1-407,12 9 0,1 0 401,-16-9-295,16 10 0,1 1 345,-11-6 1,1 2 98,1-1-70,1 1 22,0-1 22,0 0-44,2 0 22,-1 1-17,3-1 28,-15-8-39,22 13 0,0 0 8,0 1 1,1-1 19,-24-12 0,15 10 11,0-1-11,-1 1-39,1 2 67,1 0-541,-15-4 558,12 4-28,-11-2 738,15 4-654,2 0 11,0-2 89,-8-12-122,10 5-6,-7-9-29,12 9-4,-10-7-40,7 8 44,-8-4 162,9 11-172,-1 3-6,-1 2-39,-2 2 11,-1 2-6,-1 0-5,-1 2-12,1-1 48,-2 1-25,1 0 22,-18-3-22,12 2 1068,-13-2-1057,14 3 1,1 0-7,-2 0-5,-17 0-182,25 2 0,-1-1 182,-9 1 0,0 0-9,8 0 1,1 0 8,0 0 0,1 1-22,-12-2 44,-1-1-11,-1 0-22,0-1 22,0-1-5,1 0 16,0 0 1,1-1-1,0 1 1673,1-1-1695,0 0 0,0-1 11,1-1 1,1 0-12,0-1 0,2-1-34,1-1 68,-1 0-57,-14-7 23,11 3-22,-12-4 22,17 5 0,0 1-41,0 0 13,1 0 28,-1-1-11,0 1 22,1 0-33,-1 1 10,1-1-21,-1 0-173,1 0 228,1-2-22,-15-7 150,11 5-139,-11-5 12,-1 1-12,11 6-22,-11-5 22,2 3 11,11 4-44,-10-2 22,14 6 0,0 0 0,1 2 0,0-1-11,-13-1 0,10 2 876,-8 0-865,14 3 229,0 1-223,2 0-23,0 2 34,3 1 17,0 0 1881,-9 0-1904,9 1 17,-6 0 5,11 0 1,3 1 0,1-1-23,2 0 582,3 0-531,1-1-34,2 0-17,2 0-33,1 0-1563,2 0 1069,6 0-268,-2 0-2426,6 0 3210,-3 0 0,-1 0 0,-2 0 0</inkml:trace>
  <inkml:trace contextRef="#ctx0" brushRef="#br0" timeOffset="296991">7287 13733 7755,'1'-4'661,"0"1"572,-1 3-1082,-12 4 62,8 0 39,-8 4 17,10 2 5,0 0-39,-2 5-22,0 0-51,-1 2-44,0 1-17,-2 0 72,-2 8-100,1-6 6,-3 5-12,3-8-17,-1-1 29,0 0-12,-1-2 1,0 0-35,0-1 68,-4 5-45,3-6 34,-1 2-12,5-8 17,2-1 40,1-3 16,2 0-17,0-2 17,1 0-95,1-3 12,0-1 4,0-3 46,3-2-34,-1 4 123,6-3-56,-3 6-5,2 0 50,-1 1 364,9 11-403,-4-3 0,6 8-17,-7-5 73,0 0 22,2-2 6,-1 1 0,1-3-34,1 0 6,0-1-34,-1-1-39,1 0-28,3 0-168,-4 0 22,2 1-565,-3 0 17,-2-1-281,1 0-151,-4-2-1450,2 0 767,-3-1-1513,2 1 3210,-4-1 0,-1 0 0,-1-1 0</inkml:trace>
  <inkml:trace contextRef="#ctx0" brushRef="#br0" timeOffset="298678">4426 14359 8091,'-8'5'672,"3"-2"-419,5-3 1612,0 0-1613,28-20 11,-15 10 11,23-17-339,-22 15 351,1-2 12,-1-1 32,1 0 12,1-2 10,-1 0 382,5-11-426,-5 7 230,6-16-325,-11 15-34,2-5-22,-6 9-22,-1 1 27,-1 1-50,-3 1-17,0 1 51,-4-4-85,-1 4-27,-3-1-34,-1 6 0,-1 1 293,-2 2-293,0 3 40,-2 1-68,0 2 12,-1 0 16,2 2-34,-6 7 0,5 1 6,-4 6 12,6-2 16,1 2-17,0 1 0,1 1 0,1 3 17,2 1 17,0 1 17,2 1-6,1 13-28,1-10 0,1 9 50,5-6-33,0-9-17,5 5 0,-1-12 61,2-2 7,0-2 60,3-3 264,11-2-117,-3-3-46,10-5 259,7-7-287,-8-1-44,10-7-39,-12 4-284,0-1 166,-2-1-162,17-13-57,-18 11-117,11-9-873,-17 10 307,-7 5-336,0-1-459,-6 6-1148,-3 2 2845,-1-1 0,-2 3 0,1 0 0</inkml:trace>
  <inkml:trace contextRef="#ctx0" brushRef="#br0" timeOffset="299211">4808 13639 9302,'-6'8'1568,"1"-3"-672,5-5-381,0 0-549,17-10-55,-8 4-57,16-10-50,-12 7-3532,1 0 3213,0-1-1558,6-3 2073,-4 2 0,-2 2 0,-8 5 0</inkml:trace>
  <inkml:trace contextRef="#ctx0" brushRef="#br0" timeOffset="299562">5078 13315 11726,'24'34'567,"-3"-2"-416,-13-15-39,-1 1 5,2 0-16,-1-1 6,1-1-12,-1-1-6,1-2-5,0-2 40,-1 0-24,0-2-16,-1-1 6,-1-1-51,-2 0 157,-2 1-134,-2-1-73,-2 2-51,-3-2-89,-3 1-73,-1 0-23,-2 1-195,-1-1-130,0-1-234,-1-1-337,2-2-823,0-2 1966,-1-1 0,6-1 0,1 0 0</inkml:trace>
  <inkml:trace contextRef="#ctx0" brushRef="#br0" timeOffset="299777">5012 13201 13950,'0'-15'-213,"0"5"12,1 15-74,0 2-133,2 0-96,0 1-152,-1 1-307,1-1-678,0 2 1641,0-1 0,0-4 0,-1 0 0</inkml:trace>
  <inkml:trace contextRef="#ctx0" brushRef="#br0" timeOffset="300579">5406 13068 8657,'-3'-5'1356,"0"1"2934,3 4-3943,-14 40-61,11-18-45,-9 33-559,15-26 571,5 15-197,-2-9-28,4 11-648,-2-16 564,1-2 28,1-2-29,0-4-27,1-3 156,0-3-256,0-3-46,0-3-78,0-1-50,-1-3-186,0-3-100,-2-1-135,-1-1 55,0-1-580,-1-2-367,-1-1 1671,-1 0 0,-1 0 0,-2 2 0</inkml:trace>
  <inkml:trace contextRef="#ctx0" brushRef="#br0" timeOffset="301069">5537 13220 8466,'8'-2'875,"-2"0"-483,-6 2 1478,0 0-1691,33 58-1856,-22-36 1738,7 12 1,-1 0 34,-13-16 387,1 0-455,-2-2 12,0 0-29,0-3 6,0-2-11,0-2 27,0-3-5,0-3 6,0-1-1,-1-2 1385,1-1-1396,-1-2-16,2-3-6,-2-3-6,1-2-10,0-2-7,0-2 6,-1-1 1,2-9 10,-1 5-11,1-7 17,-1 7-11,0 0 11,2 1 11,-1 2-11,1 1 17,0 3-11,0 1-6,-1 3-23,0 2 23,-1 3 0,1 1-11,-1 1 50,0 1-22,0 2 17,0 2 5,1 2 6,0 4-12,0 2-16,0 1 5,1 1-22,0 1 17,0 0 0,0 0 0,2-1-6,0-1 56,0-3 12,1-2 27,1-2 157,4-3-112,-2-2-16,4-4 5,-5-3-34,0-3-16,-1-1 5,0-1-33,0-1 5,-3-1-34,0 0 12,-2-1-45,-1 1 0,-2 0-67,0 0-84,-2 1-107,-2 0-111,-2 1-113,-1 0-179,-3 0-4764,-5-5 1314,0 2 3543,2 1 1,4 6 0,7 6 0</inkml:trace>
  <inkml:trace contextRef="#ctx0" brushRef="#br0" timeOffset="301445">5896 13033 9073,'5'-2'1406,"0"0"-410,-5 2-1024,47-31-22,-29 20 16,9-8 1,0 2 90,-15 10-181,-2 0 38,0 2-99,-2 0-28,-1 2-26,-2 1-47,-2 0 90,-1 2-499,-1 0 645,-6 3 39,1 0 16,-5 3 34,2-2 6,-1 2 28,0-1 17,-1 1 128,-2 4-95,3-3 23,0 4 33,3-3 34,2 2 39,1 1 11,1 1 23,1 0-6,0 2 16,2 0-16,0 1-21,3 1-35,-1 1-62,1 0-72,0-1-90,3 7-62,-1-7-84,3 4-50,-4-8-112,2-2-1081,3 3 515,-3-7-935,4 2 1809,-6-7 0,-3-1 0,0 0 0</inkml:trace>
  <inkml:trace contextRef="#ctx0" brushRef="#br0" timeOffset="301673">6255 12861 9044,'4'-1'1579,"0"-1"645,-4 2-1950,29 61-3084,-19-38 2815,7 14 1,-1-2-34,-9-16 677,4 8-862,-3-8-39,2 4-2482,-2-9 2409,-1-3-111,1-1-208,-1-2-1550,-1-1 418,-1-2 1776,0-1 0,-3-2 0,1-1 0</inkml:trace>
  <inkml:trace contextRef="#ctx0" brushRef="#br0" timeOffset="301858">6246 13083 8875,'-6'-4'807,"2"2"78,4 2-885,50-33 0,-20 12-453,1 0 1,1-1 335,-3 2-102,-10 6-150,0 1-3993,-2 1 3140,0 1-2151,-3 0 3373,-3 4 0,-6 2 0,-2 3 0</inkml:trace>
  <inkml:trace contextRef="#ctx0" brushRef="#br0" timeOffset="302066">6620 12707 9333,'14'28'-53,"0"0"0,8 15-82,-15-22-22,-3-8 1335,0-2-1413,1 0 524,0-3-637,1-2 157,0-1-469,0-3 573,0-1-1587,1-2 1674,-2-1 0,-1 0 0,-2 0 0</inkml:trace>
  <inkml:trace contextRef="#ctx0" brushRef="#br0" timeOffset="302249">6620 12705 8667,'44'14'100,"0"1"1,-3-2 0,-11 1-112,-25 2 1310,0 0-1371,-1-2-46,1 0 317,1 3-585,0-3 359,-1-1-443,-1-4 529,-3-6-1824,0-1 1765,-1-1 0,0 0 0</inkml:trace>
  <inkml:trace contextRef="#ctx0" brushRef="#br0" timeOffset="302626">6513 12752 10629,'39'-10'43,"-1"0"0,-2 0 0,-5 1-38,-8-4 6,1 1-11,-1-1-744,0 0 750,-1-1-40,-1 1-11,-2 0-5,-2 1-34,-2 1 17,0 0-6,-2 2 11,-1 0 245,-1 0-211,-2 1 143,-2 0-98,-1 1 17,-1 0 5,-1 0 385,-1 1-363,-1 0 7,-1 0 10,0 1 0,0 1 113,-1-1-102,-1 2-10,1 0 442,-1 2 482,0 12-359,1-1-34,-1 13-5,1-2 11,0 3 34,1 4-573,-1 3 355,0 1 38,0 17-403,0-10-866,0 13 709,0-17-179,1 0-2984,0-3 2850,1-2-162,2-5-685,1-2 343,1-4 285,0-2-404,-1-3 416,1-2-874,0-4 1484,0-2 0,-3-3 0,0-1 0</inkml:trace>
  <inkml:trace contextRef="#ctx0" brushRef="#br0" timeOffset="302941">7042 12772 11603,'27'7'504,"1"0"1,16 3-343,-42 18-5,-3-7 0,-1 1-12,-2 2-16,-1-2-579,-1 0 545,-1-1 199,-1-2-177,1-2 110,0-3-54,0-3 29,3-3 33,0-2 272,2-4-305,1 0 11,1-2-230,3-6 6,2 0-17,5-6 0,1 0 0,1-1-73,2-1-39,1-1-45,1-1-73,0 1-83,0 0-46,0 2-44,0-1-67,-1 2-152,-1 0-207,-1 2-302,-2-1-718,-2 1 1877,0 0 0,-4 5 0,-2 0 0</inkml:trace>
  <inkml:trace contextRef="#ctx0" brushRef="#br0" timeOffset="303191">7179 12400 9666,'23'45'770,"0"0"1,-2-2 0,-2-5 160,-5-3-97,1 2-425,-1 1-90,0-2-22,-1-2-39,-1-1-79,-1-1-67,0-2-51,-1 0-15,-1-2 1427,-1 0-1518,-1-2-179,-3-1-196,-2 0 393,0-1-920,-4-1-285,-2 0-331,-3-1-414,-2-1-1238,-1-1 3215,-2 1 0,5-11 0,1-1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59:01.2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12348 3242 8030,'-22'17'397,"4"-1"-352,17-12 0,0 1 44,2 1-44,0-2 6,1 2-1,2-1-5,0-1-6,1 0 0,0-1-5,1 0-6,1-1 5,1 0 7,1 0-12,0-1 0,1-1 17,4 0-28,-3 0 0,3 0 0,-5-1-1,-1-1-4,0 1 4,-3-1 7,0 2 22,-2-1 44,-1 1 398,-1 0-475,-5 0-12,0 0 0,-4 1-12,1 0 1,-1 2 11,-2 0-5,0 0 5,-1 0 5,-3 2 6,2-2-5,-1 1 5,5-1-5,1-2-6,0 1 0,3-1 0,0 0-17,1 0-297,2 0 331,7-1-6,-2 0 1,7-1-7,-3-1 6,1-1 1,0 0-1,1 0 0,5-2-11,-5 0-6,4 0 12,-6 1-12,-1 1 1,-1 2 5,-1-1 22,-3 2 90,-1 0-112,-6 3-11,0 0 5,-5 3 1,1-1 10,-1 0 1,0 0 0,-1 0-1,1-1 1,-1 1 5,1-2 0,1 2 0,1-2-11,1 0 0,1-1-11,1 1-39,2-2-34,1 0-101,1-1 185,5 1 6,0-2 5,5-1-6,0-2 1,0 0-3398,2-2 3398,1 1-6,0-2 0,1 0 0,0-1 5,1 1 6,-1-1 1,0 0-1,-1 0 3381,0 1-3381,-3 1-5,0 1 10,-4 1 29,-1 1-11,-2 2 22,-1 1-67,-5 0-1,-1 1 7,-3 1 10,0 1 7,-1 1-12,0 1 16,-1 0-21,0 0 16,1-1-5,0 1 5,1-2 0,0 1-11,3-1-17,0 0-33,3-1-1,0 0-55,1-1 117,6 0-5,0-1 5,5 0-11,-1-2 0,1 0 6,0-3-6,1 1-6,1-2 12,-1 0-1,-1 0 6,0 0 6,-1-1-11,0 2 5,-2 0-5,-1 0 22,-1 2 11,-2 0 6,-2 2 22,0 1-62,-9 4-5,2 0 6,-7 4 16,4-3 6,-1 0 12,1 0-1,-2-1 0,3-1 6,-2 0-6,3 0-11,1-1-22,2-1-34,1 0-135,2-1 169,6-1-6,-1 0 11,7-3-5,-2-1-12,2-1 6,0 0-11,1-2 5,-1 1 23,1 0-23,-1 0 1,-2 0 5,0 2-23,-1 0 23,-1 1 0,-2 1 23,-2 2 5,-2 0 33,0 1-49,-6 5-12,-1-2 11,-4 6 0,0-3 17,0 1 0,-2-1 11,0 1 12,0-2-7,1 0 12,-1 0-11,2-1 22,-3 1-44,4-2-85,-1 1-11,7-3-44,1 0 106,9-2-6,-1-1-6,17-6 12,-10 2 0,7-5-6,-9 5 17,-1 0-5,-2 0 10,1 0 12,-1 0 22,-3 2 28,0 1 34,-4 2 45,-1 0-146,-4 2 11,-1 1 11,-3 0-5,0 2 22,0 0-5,0 1 50,-3 2-67,2-3 5,0 1-16,3-2-1,2-1 18,0 0-40,2-1-22,0 1-84,1-2 139,6-1 12,-1 0 6,5-2 0,-4 0 5,1-1 6,-1-1-1,0 2 68,0-3-39,-2 3 28,0 0 28,-3 1 520,0 1-570,-2 1-12,0 0-28,-3 0 0,2 0-22,-1 0 34,-2 0-63,1 1 7,-1 1-6,2-1-1,0 1-16,0-1-28,1 0-39,1-1-50,0 1-533,1-1-649,0 1 856,1 1-129,-1-1-228,3 1-1239,-1-2 2067,2 0 0,-2 0 0,0 0 0</inkml:trace>
  <inkml:trace contextRef="#ctx0" brushRef="#br0" timeOffset="2468">5752 2097 17762,'-3'-4'-4775,"1"0"2685,2 4 1454,-34-16-117,22 10-435,-27-12 1134,32 15 1,3 1 0,1 1 0</inkml:trace>
  <inkml:trace contextRef="#ctx0" brushRef="#br0" timeOffset="4499">418 1962 7347,'-9'-30'156,"-1"1"1,-5-20-123,13 43-18,0 0-10,0 0-6,1 0-6,0 1 1,-1 1-1,1 0 6,0 0 0,-1 1 11,1 0-5,-1 0 5,1 0 12,-1 1-1,1 0 6,-1-1 11,1 1 17,0 1 6,0-1 5,0 2 0,0-1 0,-2 1-16,2 0 5,-2 0-6,1 0 6,-1 2 0,0 0 6,-1 2-12,-1 1 17,0 3 1,-1 0 4,-1 4 1,0 0-6,-1 3 1,1 2 11,-1 1-1,0 1 1,1 1-7,1-1 1,1 0 0,1-2-17,3-1 0,0-2-17,1 0-11,1-1 0,2-2-11,1 0 0,3-3-6,1 0 11,0-3 18,2-2-1,1-1 11,2-2-22,0-2-5,2-3-7,0-4-4,-1-2-1,0-1 6,-1-2-1,-1 0 7,-1-2-1,-1 0-5,-1-1 5,-1 0 1,0 0 16,-3 1-5,0 1 5,-2 1-6,-2 1 1,-1 2-12,0 1 6,-1 1 0,-1 0-5,-1 1 5,-1 1 5,0 0-5,0 2 12,0 0-1,1 2 34,0 0-51,0 2 68,2-1-34,1 8 16,0 0 18,0 6 5,2 0 6,1 0 84,3 9-112,-2-5-17,3 7-17,-1-9-22,-1 1 5,1-2-16,0-1-12,0-1-5,1-1-28,-1-2-34,0 0-39,1-1-34,0-1-72,1-2-68,-1 0-83,1-2-774,3-1 213,-1-2-1288,1 0 2218,-5-2 0,-2 1 0,-2 1 0</inkml:trace>
  <inkml:trace contextRef="#ctx0" brushRef="#br0" timeOffset="4751">692 1640 11021,'19'45'59,"0"1"1,-2-4 0,-2-7-60,-6-16 25,-1-1-70,1 0-27,-2-2-25,1 0-54,-1-1-62,0-1-61,-1-1-43,-1-1-13,0-1-22,-1-2-119,-1-1-184,-1-2-493,-1-1 300,1-2 0,-2-1 0,0-1 0</inkml:trace>
  <inkml:trace contextRef="#ctx0" brushRef="#br0" timeOffset="4967">712 1885 5983,'33'-18'-79,"0"0"1,-3 2 0,-5 2 1046,-13 7-1192,1 0-135,-2 1-196,0 1 311,-1 1 244,-2 0 0,-3 2 0,-2 0 0</inkml:trace>
  <inkml:trace contextRef="#ctx0" brushRef="#br0" timeOffset="5278">924 1674 7218,'-1'-5'862,"1"2"1340,0 3-2046,12 13-38,-5-3 89,14 18-128,-13-12-18,4 5-5,-5-7-17,1 1-16,-2-1 22,2 0-1,-2 1-10,1-3 56,0 6-46,-2-5 24,0 1-7,-3-4 1,-1-2-12,-1 0 17,0 0-22,-1 1-28,-1-1 0,-3 3-40,0-1-44,-2 1 0,0-2-17,-1 0-45,0-1-33,0-1-79,-1-2-67,2-1-123,-1-3-1015,0-3 97,4-2 1349,-2-3 0,5 2 0,0 2 0</inkml:trace>
  <inkml:trace contextRef="#ctx0" brushRef="#br0" timeOffset="5770">979 1464 7190,'0'-7'890,"0"2"1401,0 5-2168,20 46 1,-12-26-66,4 8 1,0 1 42,-6-11-23,0 1-55,0-2 16,-2-1 6,3 5 5,-2-6-33,1 4-6,-2-9 0,0-2 1,-1-1-1,-2-3-6,2 0 7,-2-2 32,0 0-16,0-2-56,0-3-5,0 1-6,1-5-17,1 1-6,0-2 12,0 0-6,1-1 28,0-1-17,0 1 11,1-1 6,0 1 0,0 1 23,1 0-1,0 2 6,0 1-6,0 2 6,0 1 17,-1 1 0,2 1 17,-2 0-12,2 2 17,0 1 6,0 1 61,1 4-33,-1-1 6,-1 2 21,-2-1 108,-4 4-91,-2 0-78,-3 2 23,-4-3-40,-1 0-22,-3 0-5,-1 1-68,-2-1-45,0 0-61,1-2-610,-7 2 89,6-5-399,-3 0 1099,5-3 0,7-3 0,1 1 0</inkml:trace>
  <inkml:trace contextRef="#ctx0" brushRef="#br0" timeOffset="6099">464 1219 7481,'4'-4'263,"-1"2"952,-3 2-1035,16 53-12,-9-31-42,3 14 0,2 1-53,-4-16-28,8 15-68,-6-14-44,5 5-56,-7-11-67,2-1-40,-2-2-152,-1-2-323,0-3 705,-2-1 0,-2-3 0,0-2 0</inkml:trace>
  <inkml:trace contextRef="#ctx0" brushRef="#br0" timeOffset="6427">257 1786 9408,'41'-21'67,"0"1"0,-5 1 1,-2 0 44,11-11-2782,-10 6 2701,-12 7 0,1 2 47,9-8-238,1 1 216,-1 1-5,-1 1 481,-1 2-493,0 1 6,-1 1-11,0 1-2560,-2 1 2554,0-1 6,-3 2 711,-1 0-717,-3 0 0,-2 1 606,-2 1-640,-2 1 137,-3 2-153,-1 1 3273,-3 2-3313,-2 0-33,-1 3-62,-3 0 252,0 2-654,-1 0 1,-1 0 0</inkml:trace>
  <inkml:trace contextRef="#ctx0" brushRef="#br0" timeOffset="7702">1080 2417 7788,'-21'20'59,"0"-1"0,-12 15 507,34-20-538,7 12-28,-2-9 0,6 8 191,-4-13-191,1-1 96,1-1-84,-1-2 295,1-2-291,-1-2 12,-1-1-5,1-3-1,-1 1 1,-1-3-18,0-2 18,1-2-7,-1-2-4,0-2 4,-1-2-4,-2 0-7,0-1 1,-1 0-12,-1-1-11,-2 0-11,1 1-5,-1-1 5,-1 1 5,0-1 1,-1 2 11,0 0 0,0 3 11,1-1-6,-1 3-16,2 0-23,-1 2-12,1 1-5,0 2 18,0 0 32,1 1 7,1 1 16,1 0 11,1 3 6,1 1 0,2 3 0,-1 0-10,2 2-12,0 0 5,1 1-11,0 0-6,0-1-11,0 0-17,0-1-11,0 1-16,-1-2-57,1-1-134,-1 1-286,1-2-660,-1 1 1198,-2-3 0,-2 0 0,-1-2 0</inkml:trace>
  <inkml:trace contextRef="#ctx0" brushRef="#br0" timeOffset="7873">1306 2420 5846,'5'-6'-45,"-1"1"45,-4 5-12,0 0 1,0 0 0</inkml:trace>
  <inkml:trace contextRef="#ctx0" brushRef="#br0" timeOffset="8134">1356 2590 6583,'34'-25'9,"0"1"0,-4 1 1,-5 5 1182,-16 10-1220,-1 2 618,0 0-668,0 0 316,-2 2-367,1 0 880,0 1-992,0 0-8,-1 0-518,0 0-81,-1 1 0,-2 1 0,0 0 0</inkml:trace>
  <inkml:trace contextRef="#ctx0" brushRef="#br0" timeOffset="8633">1359 2456 7470,'-4'1'935,"1"0"1384,3-1-2280,-4-1-22,5-2 11,-2-1-6,7-2-10,2-3-3376,0 1 3369,1-2-474,1 0 458,0-1-11,1 0-29,-2 1-16,0 0-17,-2 1-22,0 0-46,-3 3 3111,-1 0-3200,0 1 651,-2 1-724,1 2-11,-1 0-1725,0 2 2050,-1 4 0,0-3 0,0 4 0</inkml:trace>
  <inkml:trace contextRef="#ctx0" brushRef="#br0" timeOffset="9176">1678 2219 0,'2'-7'730,"-2"2"2106,0 5-1172,0 0-236,-5-1-1288,4 3 0,-5 2 11,6 3 736,0 3-780,0 1 2848,0 2-2894,1 1-16,0 0-23,2 2-5,0-1-11,2-1-1,0 1 1,1-1-34,0-1 28,1-1 0,0-1 28,4 2-11,-3-4-12,4 1-5,-5-5 23,2-2-6,-1-1 50,4-4-50,-2-3 11,2-3-12,-3-1 12,-2-2-11,0 0 6,-1 0 10,-2 0-10,-1 0-1,-2-1-11,0 1-11,-1-1-5,0 1 5,-2-6-6,0 4 6,-2-3-17,-1 5 12,0 0 5,-1 2-12,0 0 1,-1 2 11,0 1-11,0 1 17,-2 1-18,2 2 7,-2 0-6,2 2-6,-1-1 34,0 1-34,0 2-6,1 0-16,0 2-28,0 0-28,1 1-34,1-1-28,2 2-330,0 1 151,2 0-78,1 2-180,1-2-303,1 1-1337,1-2 2234,0 0 0,-2-3 0,0-1 0</inkml:trace>
  <inkml:trace contextRef="#ctx0" brushRef="#br0" timeOffset="10218">2377 1779 7397,'-4'-6'588,"1"1"-420,3 5 1580,0 0-1524,11 22-17,-5-6-67,9 20-28,-6-10-394,0 3 343,1 0-22,-1 0 1,0-2-12,0 0 0,-1-3-6,-1-2 12,0-3-12,-1-1 95,-2-5-83,1-1-12,-2-4 12,-1-2-1,0-1-22,0-2 278,-1-2-199,0 0-107,1-4-73,2-7 45,2-1-11,0-6 6,0 4-62,4-9 56,-2 5 6,4-4-1,-4 5-10,0 1 16,1 0 6,-1-1 5,1 2 12,0 0-1,0 2 12,-1 2 5,0 3 12,0 1 0,-1 4-1,0 0 18,0 2-7,-1 0 7,1 2-1,-2 3 6,1 2 6,-2 2 11,1 2-1,-2 1 12,0 1 0,-1 0 23,-1 0-1,-1-1 6,-1 0 23,-1 0-23,-2-1-6,-2 1-22,-1-1-6,-2 0-16,-2 0-6,0 0-6,-2-1-5,-6 3-17,5-4-11,-4-1-28,8-4-34,1-3-84,2-1-117,1 0-135,3-2-196,1-1-324,1-3-802,3-3 883,0 0 0,1 3 0,-1 2 0</inkml:trace>
  <inkml:trace contextRef="#ctx0" brushRef="#br0" timeOffset="10441">2713 1825 8052,'6'0'207,"-2"0"202,-4 0-431,48-45-3843,-30 30 3845,10-12 1,-1 3-31,-16 17 1057,-1 1-1108,-1 1 572,-2 2-679,-1 1-128,-2 2-268,0 2-617,-3 1 1221,0 2 0,-1-2 0,0-1 0</inkml:trace>
  <inkml:trace contextRef="#ctx0" brushRef="#br0" timeOffset="10634">2781 1970 10691,'22'-27'-10,"0"1"1,-2 1 0,-3 5 48,-7 10-118,-1 1-40,-1 0-77,0 1-62,-1 1-14,0-1-137,-1 1-130,0 1-345,0 0-4625,-1 1 5509,-1 1 0,-2 1 0,-1 2 0</inkml:trace>
  <inkml:trace contextRef="#ctx0" brushRef="#br0" timeOffset="11191">3038 1540 7862,'4'-7'487,"0"2"-258,-4 5 1083,0 0-1245,2 56-22,-1-35-9,1 15 0,1-1-8,-1-18-16,1 6-1,0-9-11,-1 0-6,2-3 6,-1-1 0,1-3 6,0-1 5,1-3 6,0-1 0,0-2-6,0-1 39,3-5-27,-2-2-3387,4-9 3369,-5 4-193,2-5 188,-3 4-5,0-1-1,0 0-5,-1 1 5,-1 0-10,1 0 16,-1 1 5,1 1-5,-1 2 11,1-2-11,-1 6 0,-1-1 3311,0 5-3356,-1 1 370,2 3-308,0 1 0,3 6-6,-3-1-5,2 3-1,-1-2-5,1-1 0,1 1 6,4 2-6,-1-4 0,4 2 11,-3-5 12,2-1 10,0-2 6,0 0 17,-1-2 17,1-1 17,-2-2 16,0-2 85,1-6-113,-3 2 12,2-5 134,-4-1-118,-2 3-16,0-3-23,-3 4-28,0 0-11,-2 2-11,-1-2-62,-3 0 28,0 1-33,-3-1-90,-4-4 33,1 5-16,-3-3-56,4 5-17,0 1-84,2 1-118,0 2-229,0 3-600,2 0 1227,0 2 0,3 0 0,2 0 0</inkml:trace>
  <inkml:trace contextRef="#ctx0" brushRef="#br0" timeOffset="17950">13796 2046 9643,'36'-5'246,"0"0"1,7-1-1,-3-1-162,-12 1 6,17-2-1055,-20 4 1043,-1 0 6,0 0-17,0 0-11,-1 0-11,-2 0 339,0-1-339,-3 2-1,-2-1 153,-2 1-203,-3 0-10,-1 0-12,-4 1 508,-1 1-547,-3 0-992,-1 1 678,-4 1-106,-1 0-118,-2 1-107,0 0-172,1-1 884,-1 0 0,4-1 0,0 0 0</inkml:trace>
  <inkml:trace contextRef="#ctx0" brushRef="#br0" timeOffset="18290">14169 1873 10517,'-1'4'414,"4"1"-347,11 1-22,1 1 0,3 0-6,1 0-11,2-1 11,0-1-16,-1-1-6,1-1 5,-2 1 0,0-1 12,-3 1-28,-1-1-1,-2 2 6,-3-2 23,-2 2 11,-2-2 22,-3 1 163,-2 3-74,-1 0-10,-3 4 0,-3-1 0,-2 0-23,-2 1 11,-2-1-5,0-1 45,-1 0-34,0-2-51,1 0-16,0 0 11,0-1-56,0 0-11,3 0-39,0-1-74,3-1 12,1 0-50,1-1-34,2-1-50,1 1-23,1-1-62,0 1-50,0-1-78,0 1-73,0-2-123,1 1-180,1 0-437,1 0 1244,0 2 0,-2-3 0,0 2 0</inkml:trace>
  <inkml:trace contextRef="#ctx0" brushRef="#br0" timeOffset="354672">18403 2128 18488,'0'22'-1691,"6"-6"1405,32-27 215,-4-1-2436,18-8 2561,-10 2 57,3-2-18,2 0-686,0-2 751,-1 3-17,-2-2-87,-1 3-46,-4 0 836,-3 4-844,7-3-127,-14 7 15,3-1-79,-15 7-145,-4 1-163,-3 1 377,-3 2-696,-4 3-78,-5 0-140,-3 5-1880,-15 7 2916,4-4 0,-2 1 0,11-8 0</inkml:trace>
  <inkml:trace contextRef="#ctx0" brushRef="#br0" timeOffset="355265">18473 1881 9935,'-42'32'141,"1"-1"1,3-2 0,5 0-61,13-4 1,3 0-2911,-12 14 2851,11-12 1,0-1 22,-6 10 653,2-2-698,2-2 61,1-5 1,2-3 5,2-4 631,1-3-642,2-2 206,2-4-223,2-2 1877,2 0-1842,4-4 519,-1-1-369,4-3 134,1-1-129,3 0-61,2 0-61,2-2 10,4-1-33,2-2-5,2-1-51,2 0 28,2 1-23,0 1-10,0 2 61,-1 1-62,-1 2-11,0 2 17,-1 2-39,-1 2 45,0 0-1,-1 2 1,0 1 33,-1-1-39,0 1-5,-1 0 5,1-1-28,-1 0 44,0-1 35,-1 0 16,0-3 95,-3 0-5,0-1 90,-1-2 5,-2-1 45,0 0-56,-1-1-28,0 0-29,0-1-116,-2-1 49,1 0-22,-2 0-50,0 0 17,-1 1-51,-1 0-2520,0 1 1691,-4 0-173,1-1-152,-4 2-162,2-1-443,0 1 1720,-2 1 0,4-2 0,-2 1 0</inkml:trace>
  <inkml:trace contextRef="#ctx0" brushRef="#br0" timeOffset="363013">17846 4108 7100,'-2'-2'638,"0"0"180,2 2-28,-52 16-510,34-4-370,-13 0 1,3 3 352,17 6-22,1 2-34,2 1-11,0 0 179,0 11-229,3-7-6,0 6-6,4-10 1,0-2 44,1-1 120,1-2-86,2-1-22,3-4-18,2-1 1,2-4 11,0-2 39,2-4 39,0-1 334,1-5-384,-1-1-39,0-4-85,0-3 23,-2-1-67,0-2 17,0-1-85,-2-1 12,-1 0-17,1 0-17,-1 0 56,0 0-50,-1 1 28,0 2 11,-1 1 22,-1 2-5,-1 2 6,0 2-23,0 3-12,-2 1 74,0 2 22,0 3 101,0 1 123,2 5 33,-2 1 13,1 2-63,0 2-117,0 1-90,1 2-23,0 0-206,1 1-191,1-1-231,1-1-267,4-1-62,0-1-118,3-3-112,2-2-212,1-3-713,2-3-3614,-2-2 5665,-3-1 0,-6 0 0,-3 0 0</inkml:trace>
  <inkml:trace contextRef="#ctx0" brushRef="#br0" timeOffset="363228">18196 4089 13258,'-20'44'510,"0"0"0,1-3 0,5-6-354,9-7 697,2-1-853,1-2-34,1-1-95,2-2-61,2-2-101,2-2-152,4-3-185,1-2-144,3-2 91,1-4-423,1-2-1524,8-3 2628,-4-5 0,-3 2 0,-7-2 0</inkml:trace>
  <inkml:trace contextRef="#ctx0" brushRef="#br0" timeOffset="363481">18340 4109 12589,'10'40'326,"0"1"1,-1-3 0,-1-6-58,-2-9-57,1 0 2,-1 0-24,1-1-27,-2 0-51,0 1-34,-1-2-16,-2 1 683,-2-1-600,-4-2-33,-1-2-11,-5-2-84,-2-1-51,-2-2-66,-2-1 96,0-1-427,0-2-186,0-2-200,1-3-264,1-1-320,2-2-670,3-3-1088,3-1 3159,2-2 0,2 2 0,1 1 0</inkml:trace>
  <inkml:trace contextRef="#ctx0" brushRef="#br0" timeOffset="363926">18528 4142 9677,'5'3'1377,"-2"-1"842,-3-2-2040,-13 58 45,7-30-1639,-1 7 1,-1-2 1448,6-13 881,1-10-859,1-1 498,3-3-465,0-3 7,2-1 4,1-2 1540,2-1-1590,-1-3 12,2-2-28,-1-3 16,1-2 12,0-1-23,1-2 11,0-1-16,1 1-6,0-2 5,-1 1 18,1 1 33,-3 1-28,1 1 0,-2 2-11,-1 3-6,-2 1-67,-2 3 56,0 1 73,-2 8 11,0 1 146,0 13-163,0-3-67,0 6 39,2-7-33,-1 1-3398,3-2 3431,1 0 28,2-2 34,2-2 145,1-3 163,3-4 123,0-2 151,2-4 17,1-3-100,0-5-73,-1-3-18,1-2 370,3-12-537,-7 6-146,1-8-128,-8 9-46,-3 0-151,-1 1-118,-4 0-178,-1 1-230,-5 0-989,-2-1 479,-4-1-492,0-1-129,-3-1-248,0-1-397,-1 1 1910,-3-1 1,10 11 0,0 0 0</inkml:trace>
  <inkml:trace contextRef="#ctx0" brushRef="#br0" timeOffset="365529">10934 3042 5156,'-16'-33'104,"-1"0"1,0 2 0,9 9-16,13 18 1555,1 2-1515,3 0 594,0-1-572,1 1 302,1 0-308,-1 1 1125,8 1-1130,-5 3-5,6 2-34,-5 2-12,1 3 1,0 2-17,2 1-12,1 1-10,2 1-1,1 2 0,3 0 12,2 0 78,17 8-73,-9-5-1154,13 5 1177,-11-7-1,2 0 7,1 0-18,1 1 12,1 1-18,0 0 29,1 2-34,-1-1-5,-11-5 0,1 0-18,15 7-668,-15-6 0,-1-2 709,13 7 4,-1 2-33,0-1 11,-1 1 17,-1-1-938,-1 1 949,-1-1-16,1 1-107,1-1 146,0 1-146,3 0 191,2-1 27,4 0-98,-23-12 1,1 0-23,2-1 0,0 1-6,3-1 1,0 0-136,2 0 0,1-1 113,2 0 0,0-1-28,2 1 0,0-1 8,2-1 1,1 0 10,-1-1 1,3 1-19,-1-3 0,2 1 0,-1-2-621,7 2 0,1-2 602,-7 0 1,3 0-1,-4-1 4,6-1 0,-3 0 5,2-1 1,-1 0-12,1 0 1,0 0 16,-2-1 1,1 0 2,0-1 0,-1 0 16,-1 0 1,-1 0-447,-1 0 1,1 1 420,-3-1 1,0 1-1,-2 0 1,1 0-42,13 0 0,0 0 22,-15 1 0,1 0-138,10 0 1,-1 0 145,-17 0 1,-2 1-21,0-1 1,0 2 14,-1-1 0,0 1-85,26 2 46,-2 0-62,-2 0-184,-2 0 251,-2-1 25,-15-1 1,0 0 395,14-1-370,-17 0 0,0 0-18,5-1 12,-3 1 647,-3 0-670,-3 0 980,-3 0-957,-4 0 11,-1 0 11,-3 0 2759,-2 1-2764,-1-1 920,-2 1-926,0-1 732,-2-1-720,1 1 153,-1 0-143,0-1 1,0 0 16,0 0-27,0 0 89,5 0-73,-1 0-17,4 0-11,-2 0-33,1 0 44,3 0-5,0-1-17,2 0 11,0 1-11,2 0 0,1 0 12,1 2-12,1 0 11,1 2-11,2-1-11,0 0-459,2 1 459,1-1 22,0 0-11,1 0 28,0-1-28,2-1 0,-1 0 23,1-1-74,0-1 79,0 0-5,-1-2 5,-1 0 33,0 0-49,-2 1 10,0 0-5,-1 2 5,-1-1 1,0 1-23,1 1 28,0-1-6,1 3-11,0 0-11,1 1-22,1 0-51,0 1 34,12 2 16,-10-1-5,9 2 17,-16-2-28,-2 1-112,-3-1 173,-3 1-83,-3-2 22,-2 1-12,-4-1-22,-2 0 448,-1 0-498,-3-1 32,-1 0-222,-2 0-34,-1-1-197,-2 0-246,-3-1-302,-5 1-353,-1-1 1445,-4-1 0,7-1 0,0 0 0</inkml:trace>
  <inkml:trace contextRef="#ctx0" brushRef="#br0" timeOffset="365943">16438 3669 15417,'5'32'1323,"3"-2"-1251,6-11 57,3 1-22,3 0-18,2 0 34,2 1-50,3-1-56,0 1-631,2-1 704,0-1-34,0 0-56,0-1 34,-1 0-12,-1-2 17,-1-1 101,-2-1-22,-1-1 267,6 1-222,-8-3-29,4 0 45,-12-4-72,-3-1-46,-3-2 74,-2 0 665,-3-1-498,-1-1 96,-4 1-6,-1 1-112,-4 0-45,-5 2-50,-2 1-40,-4 0-72,-2 1 123,-2 1-22,-1 0 22,-1 1-616,0 1 521,-1 0-50,2 2-1,2-2 46,-4 5-147,10-5-44,-1 3-101,10-7-51,2 1-173,3-1 17,0-1 335,2-1-626,0 0-287,1-2-525,2 1-393,1-2-470,3-1 2369,9 1 0,-10-2 0,6 1 0</inkml:trace>
  <inkml:trace contextRef="#ctx0" brushRef="#br0" timeOffset="366932">18981 3725 8517,'-5'-8'829,"1"2"-649,4 6 2446,0 0-5807,25 53 3567,-14-24-224,5 7 1,1 2 790,-4-1-556,8 15-251,-4-13-28,5 9 178,-1 3-212,-8-20-362,1 14 436,-11-26-1,-2-2 3019,-3-2-3125,-3 3-163,-1-6-40,-4 3-184,1-6-213,1-1 39,-1-1-520,0-3-360,2 0-637,1-2 2194,2-2 0,2 0 1,0 0-1</inkml:trace>
  <inkml:trace contextRef="#ctx0" brushRef="#br0" timeOffset="367157">19438 3867 9974,'0'-5'924,"1"1"89,-1 4-1198,48-28-2422,-27 18 2453,10-6 0,-1 1-339,-9 10-336,-1 1-784,-2 1 1613,0 1 0,-8 1 0,-2 0 0</inkml:trace>
  <inkml:trace contextRef="#ctx0" brushRef="#br0" timeOffset="367330">19442 4053 11360,'34'-15'-90,"1"0"1,-3 1 0,-4 2 655,-5 2-1703,11-5-123,-8 4-5032,6-2 6292,-14 6 0,-9 3 0,-4 2 0</inkml:trace>
  <inkml:trace contextRef="#ctx0" brushRef="#br0" timeOffset="367890">20064 3355 12673,'18'-44'840,"-3"11"-638,-7 39-40,-2 1 1,-1 1 55,0 2 40,0 2-12,1 2 29,-2 2-7,1 2-55,-1 2 1,0 2-18,-1 2-118,0 0 0,0 0-10,1-1-68,-1 0 28,0-2 5,0 0-33,1-2 0,0-2 0,-1 0 0,0-3-33,0-2-96,-1-1-28,-1-3-134,0-2-163,-1-2-179,0-2-2952,0-1 958,-2 0 2627,1-3 0,-1 1 0,1-1 0</inkml:trace>
  <inkml:trace contextRef="#ctx0" brushRef="#br0" timeOffset="368325">20354 3252 8625,'-14'45'106,"0"-1"0,1-4 1,1-5-29,-2-11 18,1-1 27,-2-1 1451,0-2-1428,1-3 16,0-1 555,1-2-543,1-2 265,1-2-254,1-3 892,2-1-915,1-2 23,2-1 73,2-1 61,1-1 487,1-1-637,7-3-124,0 0 78,10-4-95,-4 2 6,4 0 50,1 1-40,-3 2 35,5 0 22,-7 1 11,2 1 16,0 0-16,0 0 34,0 1 72,0 0-78,0 1 45,-1 1-6,1-1-55,-1 2 122,-1-2 12,0 2 302,3 0-292,-5 0 254,4 1-281,-7-2-28,1 0-29,-3-1-21,-1 0 27,0-1-123,-2 0-44,1 0-46,-1 0-72,0-1-45,-1 1-2050,0-1 678,0 2-432,-1-1-425,0 2-3809,0-2 6178,-1 0 0,0 0 0</inkml:trace>
  <inkml:trace contextRef="#ctx0" brushRef="#br0" timeOffset="369889">20762 3324 7240,'2'-5'879,"-1"1"1519,-1 4-2258,-3-19 168,-3 14-101,-1-14 0,-2 19 191,-2 6-202,2 1-11,-3 5-11,5 2-23,-2 2-56,3 1-22,-2 2-28,2 1 5,1 1-5,-1 8-39,3-7-23,-1 5-17,3-3 51,2-8 11,2 3 62,2-9-34,3-2 11,2-1-22,2-2-34,0-2-6,2-2 7,0 0-1,0-2 22,-1-1 12,1-3 6,0-2-18,-1-2 6,0-1-5,0-1-12,0-2-16,-1 1 5,0-1-11,-1-1 11,3-5-11,-4 6-11,1-3 22,-6 8-22,-2 3-28,-1 0-23,-1 3-234,-1 1 296,0 5 16,-2 1 12,0 4 0,0 0 12,0 0-1,2 1-6,-1 0-5,1 1 45,1-1 50,1-1 309,5 3-175,-1-3 85,4 1 55,-1-4 46,1-3 11,2-2 0,2 0-57,0-3-27,1-1-3348,1-3 3348,-1-2 50,0 1-23,-2-2-21,-2 1 33,-3 1 112,-3-3-403,-5 0-258,-3 0 95,-4 1 3179,-3 3-3375,-3 0-123,-2 1-73,-2 2-3414,0 1 3274,-1 0-50,1 2-325,1 0-242,3 1-234,2 0-331,4 2-1193,2 1 2952,3 0 0,2-1 0,0 0 0</inkml:trace>
  <inkml:trace contextRef="#ctx0" brushRef="#br0" timeOffset="370148">21171 3308 9372,'-5'37'201,"0"0"1,0-3 0,4-7 1448,8-16-1337,0-1 568,1-1-500,0-1 259,0 0-321,-1-1 669,-1-1-680,-1 0-151,-2-2 73,-3 1-135,-3-1-123,-4-1-118,-2 1-73,-4 1-178,-1 0-175,0 0-212,-1-1-257,1 2-371,1-3-1109,1 1 2521,-2 0 0,7-3 0,1 2 0</inkml:trace>
  <inkml:trace contextRef="#ctx0" brushRef="#br0" timeOffset="371887">21424 3288 6507,'-1'-3'924,"1"0"2447,0 3-3023,-2-12-12,2 9 5,-2-9 175,3 12-264,-1 0-140,0 2 73,0 2 56,1 4 44,-1 2 12,0 3-62,1 1-39,-1 3-11,0 1-73,0 0-17,0 1-44,0 0-35,1-1 7,1-1-12,0-1 28,0-2-16,1-2 27,-1-3 40,1-1 44,0-3 336,1-1-217,0-2-40,1-4-56,0-2-141,2-4-49,-1-2 33,2-3-112,4-9 112,-3 4-62,3-6-5,-5 8 5,1-1-16,-2 2 22,1-6 73,-1 6-34,-1-3-11,0 6-85,-3 6-116,0-1 162,-2 8 22,0 5 45,0 1 17,0 4-6,0 0 45,0 1-28,0 0 5,0 1-33,0 0 56,1-2 0,2 1 12,1-2 50,1-1 5,2-1 73,1-3 28,2-1 17,0-2 0,3-3-45,-1-3-17,2-3 0,-1-2 163,6-9 44,0-1-207,-1-1-61,-4 1-40,-7 6-16,-2 0-3471,-1-1 3286,-2 1-253,-2-1 63,0 0-163,-3-1-135,-2 0-111,-1 0-80,-2 0-900,-5-3 739,5 6-236,-4-2-336,5 9 1535,0 2 0,4 2 0,0 1 0</inkml:trace>
  <inkml:trace contextRef="#ctx0" brushRef="#br0" timeOffset="372208">21692 3136 8730,'6'-2'2537,"-1"0"-1971,-5 2 3030,0 0-2778,23 1-482,-10-3-34,19 0 146,-7-8-755,-4 2 436,8-5 11,-8 4-94,0 0-7,0 1 0,-3 0-56,-1 1-44,-3 1-118,-3 1-101,-3 2-185,-4 1-101,-2 2-779,-1 0-142,-7 3 282,0 1-14,-6 3-181,2-1 552,-3 2 0,6-4 0,1-1 0</inkml:trace>
  <inkml:trace contextRef="#ctx0" brushRef="#br0" timeOffset="372424">21804 3125 8500,'-6'1'1378,"1"1"5232,5-2-6302,17 29-23,-11-16 6,14 31-201,-16-29-23,0 7-3420,-1-9 3370,-1 2-34,1-3-291,2 5-11,-2-5-202,2 3-296,-2-7-1620,1 1 4328,-1-4-3823,0 0 1932,0-5 0,-2 1 0,0-1 0</inkml:trace>
  <inkml:trace contextRef="#ctx0" brushRef="#br0" timeOffset="372726">21932 2887 10102,'8'-2'902,"-1"-1"-426,-7 3 639,0 0-790,49 12 28,-32-3-411,12 0 1,-2 2 398,-16 4 18,0 4-37,-2 1-20,-2 4-16,-2 1-62,-2 2-486,-1 2 402,-1 0-78,-3 1-45,0 0 44,-4-1-3207,-1 0 3051,-2-3-73,-1-1-7,0-2-37,0-2-96,-1-1-51,1-2-145,-1-1-2268,0-2 1836,-1-2-1578,-1-1 985,-1-3-763,2-1 2292,0-2 0,7-3 0,1-2 0</inkml:trace>
  <inkml:trace contextRef="#ctx0" brushRef="#br0" timeOffset="373159">21343 3100 7114,'18'42'325,"0"0"0,-1-3 0,-4-5 1557,-11-7-1703,1 1 1493,-1 11-1560,0-9-78,0 8-34,0-14 16,0-3-32,1-1 836,2 3-1049,0-7 2857,3 2-3188,0-9 665,1-1-1393,2-3-575,1-2 1863,5-2 0,-8 0 0,0-1 0</inkml:trace>
  <inkml:trace contextRef="#ctx0" brushRef="#br0" timeOffset="373605">22430 3120 10992,'36'-12'-88,"-1"0"0,-2 1 0,-6 2-186,-8 3-174,-1 0 274,0 1-1557,-2-1 1790,0 1 1,-7 2 0,-2 1 0</inkml:trace>
  <inkml:trace contextRef="#ctx0" brushRef="#br0" timeOffset="373927">22798 2866 5915,'8'-7'722,"-2"1"1227,-6 6 644,0 0-2363,24 54-53,-18-30-48,7 9 0,-2 1 534,-10-10-512,0 1-16,-1-1-46,1-1 1022,-1-1-999,0-2-11,0-2-23,-1 3-50,-1-8-28,-2 1 551,-2-8-736,-1-3-840,-8-2 62,2-3-482,-5-3-846,5-3 2291,-3-2 0,7 4 0,2 0 0</inkml:trace>
  <inkml:trace contextRef="#ctx0" brushRef="#br0" timeOffset="374097">22736 2661 7722,'0'0'0</inkml:trace>
  <inkml:trace contextRef="#ctx0" brushRef="#br0" timeOffset="374461">23268 2614 10920,'-34'24'203,"0"1"1,2-3-1,8-2-68,15-5-40,2 0-39,3 0-6,2 0-16,1 0 5,3-1-5,1 0 5,3-2-11,1 1-3398,0-2 3404,1 1 22,5 4 6,-2-5 5,3 3 107,0-1-12,-1-1-72,-2 0-34,-3-2 3381,-6-4-3398,0-1-22,-4-1-34,-1 1-252,-10 0-297,-7 0 163,-2-2-219,-3-1-1568,2-3 2190,4-1 0,3 0 0,8 0 0</inkml:trace>
  <inkml:trace contextRef="#ctx0" brushRef="#br0" timeOffset="374714">23296 2779 12517,'14'39'-75,"-1"0"0,0-3 1,-5-9-235,-9-21 163,-1-3-27,0-1-404,-1-3-252,0-5 370,0 0-28,1-4-46,1 2-38,1-1-23,1-1-27,1 1 22,0-1 145,3 0 454,0-1 0,-2 6 0,0 0 0</inkml:trace>
  <inkml:trace contextRef="#ctx0" brushRef="#br0" timeOffset="375013">23300 2779 8808,'47'8'691,"0"1"0,-4-2 0,-10 0-288,-25 1-11,-1-1 0,0 2 348,2 5-443,-1-3-79,0 5-16,-4-6-85,0 1 34,-2 1-100,0-4 16,-2 1-5,0-6 38,-2-1-27,-1-2-22,0 0-29,-3-5-44,2 0-6,-1-5-79,2-4 40,1 2-6,1-4-16,3 4-57,4-5 79,1 3 44,7-8 12,-5 11 22,4-2-11,-5 6 12,0 3 21,0 1 1,0 2 27,-1 1-5,0 1 17,1 1 11,-1 3 28,4 6-89,-4-1-46,3 3-66,-5-1-51,0-1-107,-2 3-150,-1-1-141,0 2-151,-1-2-342,1 0-621,0-1 804,0 0 0,-1-6 0,0-1 0</inkml:trace>
  <inkml:trace contextRef="#ctx0" brushRef="#br0" timeOffset="375388">23908 2526 15445,'-36'30'1026,"6"-2"-6345,20 2 5465,3 23 475,2-16-581,6 13 657,4-31-731,5-2-201,7 5-17,-2-7-134,6 4-214,-5-9-268,0-1 2655,0-3-3232,-1-2 562,-1-2 883,0-1 0,-6-1 0,-1 0 0</inkml:trace>
  <inkml:trace contextRef="#ctx0" brushRef="#br0" timeOffset="375882">24026 2574 9800,'3'-2'806,"-1"0"2404,-2 2-3126,10 59-1726,-6-37 1636,1 13 1,1-2 50,-4-18 511,-1 0-556,0-1 257,1-1-235,0-2 23,1-1 101,2-2 777,0-3-833,5-2-79,-3-3-33,1-2-17,-2-1-23,-1-3 40,0-1-57,0-1 1,0-2-1,0 0-89,-1-1 79,1-1 16,0 1 28,0-1 90,0 2-45,0-1 22,-1 2 1,0 1-1,0 0-5,-2 2-6,1 2 0,-2 1-33,1 2 5,-2 0 17,2 3 0,-1 1 39,0 4 6,1 0 6,-1 2-29,2 0 23,-1 0 0,2 1 5,0 0 73,1 1-33,2-2 22,0 1 11,2-2-11,1-1 45,0-2 11,1-2 28,1-1-28,-1-2 17,0-1-28,0-2-28,-1-2-45,-2-2 28,-1-2-17,-1-1-33,-3 0-12,-1-2-145,-1 0-118,-2-1-112,-1-1-140,-3-1-151,-1 0-84,-2 0-123,-1-1-119,0 1-77,0 1-258,2 0-935,1 2 1364,2 2 0,2 5 0,1 2 0</inkml:trace>
  <inkml:trace contextRef="#ctx0" brushRef="#br0" timeOffset="376256">24380 2523 9380,'35'-3'22,"0"1"1,-3-1 0,-5 0-29,-12-1 720,0-1-736,-1 0-23,-2 0 244,-2 0-260,-1 0 124,-3 1-108,-1 1 395,-1 1-423,-3 0-397,0 1 498,-5 0 78,-1 1-16,-2 0 11,2 1 22,1 0 34,1 1 50,0 0 51,0 1 61,-2 2 101,2 0 62,0 2 56,0 1 61,1 1 6,0 1 11,1 2-28,1 1-95,0 0-62,1 2-156,-1 0-113,1 1-33,1-1-96,2 0-16,1 1-67,1-1-79,-1-1-101,1-1-167,-1-3-169,-1-1-224,1-2-235,-2-2-324,0-2-601,-1-1 1950,0-2 0,-1 0 0,-1 0 0</inkml:trace>
  <inkml:trace contextRef="#ctx0" brushRef="#br0" timeOffset="376521">24619 2270 11095,'32'22'364,"0"0"0,-2-2 0,-6 0 33,-15 4 29,0 2 33,-2 2 62,0 1-84,-1 1-84,-1 2-95,-2-1-146,0 1-28,-2 0-67,-1-1-51,-4 0-61,-3-2-180,-4-1-4811,-3-1 4307,-4-1-272,-5-1-680,-1 0-642,-5-2 2373,-4 3 0,14-13 0,2 0 0</inkml:trace>
  <inkml:trace contextRef="#ctx0" brushRef="#br0" timeOffset="377515">20815 4011 8466,'4'0'880,"-1"0"89,-3 0-521,47-11-2317,-19 5 2028,6-2 1,3-1 115,5 1-1464,5-3 1346,5 1-98,-24 4 0,0-1-862,2 0 0,0 0 800,1 0 1,1-1 16,2 0 0,-1-1-282,3 0 0,1-1 282,0 0 0,1 0-265,2-1 1,1 0 267,0-1 0,1 0-3,1 0 0,0-1-14,1 0 0,0 0 17,0-1 0,0 1-3,0 0 0,0 0 148,-2 1 1,1-1-100,-4 2 1,2-1-1,-2 1 1,5-1 1,-1 0-4,-6 1 1,1 0 0,-2 1 44,-2 1 1,0-1 122,11-2 1,-1 0-96,-13 3 1,0 1 181,15-5 1,-1 1-4,-2 0-33,7-2 2088,-16 4-2239,-10 3-51,7-1-111,-15 4-96,5 2 712,-6 2-897,2 0-190,0 0-28,0 0 1925,0 1-2188,-2 1 1067,-1 0-3021,-3 4 1937,-4-2 1,-2 1 0,-4-3 0</inkml:trace>
  <inkml:trace contextRef="#ctx0" brushRef="#br0" timeOffset="378007">22113 3939 12959,'6'-14'1070,"-1"5"-684,-1 14-28,0 2-27,1 2-18,0 4-88,1 2-40,1 3-40,0 2-16,6 13-3504,-3-8 3437,5 9-29,-6-11-288,2 10 299,-4-8-10,-1 7 16,-4-11-5,-4-1 6,-2-3 27,-3-2 23,-3-2 11,-1-1-95,-3-3-57,-1-1-116,-3-2-136,-1 0-77,-2-2-237,-2-3-284,0 0-387,-1-1-622,2-2-1293,1-2 3192,4-2 0,7 2 0,4 2 0</inkml:trace>
  <inkml:trace contextRef="#ctx0" brushRef="#br0" timeOffset="378223">21989 3842 11866,'2'-6'2566,"-2"2"1938,0 4-4634,25-8-156,-16 6-94,19-6-444,-23 8-632,2 0-728,0 0-1703,0 0 3887,1 0 0,-4 0 0,0 0 0</inkml:trace>
  <inkml:trace contextRef="#ctx0" brushRef="#br0" timeOffset="379040">24854 2941 12780,'31'20'64,"1"1"1,13 9-166,-15-14-56,-14-8-129,-1 0-134,-1-1-269,-1-1-549,-2-2-1249,-1-1 2487,-3-1 0,-4-1 0,-1 0 0</inkml:trace>
  <inkml:trace contextRef="#ctx0" brushRef="#br0" timeOffset="379274">24982 2885 16885,'-13'38'179,"-1"1"0,2-4 1,-1-4-124,-3-9 33,1 0-324,-7 6-17,8-7-140,-4 4-246,8-12-1558,1 0 673,3-6-309,1-1-1820,4-5 3652,0-1 0,1 0 0</inkml:trace>
  <inkml:trace contextRef="#ctx0" brushRef="#br0" timeOffset="379656">25175 2439 8969,'13'33'582,"1"-1"1,0 3 0,-4-5 2086,-8-10-2271,1 15 1045,-3-8-1225,-1 4-178,-1-9 21,-2-6 648,-2-8-687,0-2 2003,-1-1-2148,-3-1-112,-1-2-213,-2-1-163,-1 0-363,-2-1-332,0-1-150,0-1-2089,-2-5 492,6 1 2205,-1-3 0,10 6 0,1 1 0</inkml:trace>
  <inkml:trace contextRef="#ctx0" brushRef="#br0" timeOffset="379851">25071 2325 11814,'30'-20'-503,"0"1"1,-1 0 0,-8 6 452,-18 13-1423,0 3 542,-2 1 1,0-1-1,-1 1 1</inkml:trace>
  <inkml:trace contextRef="#ctx0" brushRef="#br0" timeOffset="380342">24912 3050 9038,'-1'5'1389,"1"0"1933,0-5-3098,48-21 218,-18 12-336,1-4 1,1 1-771,0 6 854,-7 1-89,1 1-6,2-1-5,14 0-90,-11 1 0,9-1 170,-15 2-382,-4 1 25,-3-1-345,-3 1-201,-4 0-197,-3 0 80,-3 2-1093,-3-1 1002,-2 1 0,0 0 0</inkml:trace>
  <inkml:trace contextRef="#ctx0" brushRef="#br0" timeOffset="380707">25074 3172 8830,'0'3'953,"0"1"2441,0-4-3248,19 44-1428,-13-27 1434,14 35-12,-19-36-3386,-1 1 3363,0 2 1060,-3 10-1003,-2 2-73,-2-1-28,0-3 39,2-11-40,-1-1 24,-1-2 467,-2-1-563,-2-2 3392,-1-1-3543,-3-2-85,-1-1-172,-2-3-186,0-1-128,0-2-248,0 0-251,3-2-543,1-3 1764,1-3 0,7 3 0,0 0 0</inkml:trace>
  <inkml:trace contextRef="#ctx0" brushRef="#br0" timeOffset="380887">25031 3166 10774,'16'-1'-1279,"-4"0"0,-12 3 1</inkml:trace>
  <inkml:trace contextRef="#ctx0" brushRef="#br0" timeOffset="381855">19805 5145 11654,'41'-8'156,"-5"0"-189,-15 3-51,0 1-56,-1 0-28,-2 1-51,-1 0-4279,-2 0 4190,-3 2 278,0 0-761,-5 1-676,-1 3 1467,-5-2 0,0 2 0,-1-2 0</inkml:trace>
  <inkml:trace contextRef="#ctx0" brushRef="#br0" timeOffset="382081">19782 5356 9839,'-7'8'3411,"1"-1"-2700,6-7 1558,0 0-1491,49-15-486,-29 9-178,8-3 1,1 1 176,-6 2-229,-7 1-23,6 0 0,-10 2-218,1 0 22,-2 0-78,-1 0-179,-2 1-124,0 1-257,-1 0-180,0 0-190,-2 1-191,1 0-391,-1 0 1747,0 0 0,-3 0 0,0 0 0</inkml:trace>
  <inkml:trace contextRef="#ctx0" brushRef="#br0" timeOffset="386531">20426 5161 10394,'27'-12'355,"-1"0"1,18-8 562,-36 19-801,-1-1 268,-1 1-312,-2 0 144,0 0-172,-1 1 401,0 0-429,0 0-6,-1 0-28,0 0-890,-1 0-387,1 0 639,-2 2-241,1-1-634,-1 1 791,0-1 0,0 1 0</inkml:trace>
  <inkml:trace contextRef="#ctx0" brushRef="#br0" timeOffset="387213">20663 4890 9268,'0'-9'750,"0"3"-565,0 3-11,0 2-1,0-1 197,0 1 767,0-1-711,3 8-219,-1-2 51,2 7 27,-2-1-5,2 2 213,1 9-129,0 4-207,1 0-17,-1-1 6,-2-9 5,0 0 62,0-1-29,0 0 58,1-1 15,-1-3-49,0 0 116,1-1-66,-1-2 11,0-1 291,1 1-297,-1-2-61,1 0-6,-2-4 5,0 1-66,0-2-3412,-1 1 0,0-1 0</inkml:trace>
  <inkml:trace contextRef="#ctx0" brushRef="#br0" timeOffset="389438">20906 4775 9654,'-13'32'611,"2"-4"-370,10-20 55,-1 0 270,1 7-325,1-2-17,-1 5-28,1-3 5,0 2 13,0 1-1,1 0 50,1 2-34,0 0-27,1 0-17,1 2-56,-1-2-12,1 0-22,0 0 1,0-2-18,1 0-11,1-2 12,-1-2-18,1-1-16,-1-2 22,1-1-22,-1-1-45,0-2 0,-1-1-22,0-2-113,1-1-50,-2-1-72,2-1-163,-1-2-84,0-1-253,1-2-273,0-1-460,2-2 1490,0 0 0,-3 2 0,0 1 0</inkml:trace>
  <inkml:trace contextRef="#ctx0" brushRef="#br0" timeOffset="389788">21116 4928 12578,'11'-5'1019,"-1"4"-716,-4 11 5,0 3-4274,0 0 4246,0 1 1139,1 7-1195,-2-4 1,-1 4-35,-1-6-10,-2-1-40,0 1-23,0-2 57,0 4-124,0-5-83,-1 4 16,0-7-34,0-1-251,0 2 0,-1-4 3251,-1 2-3571,-1-5-168,0 0-223,-1-2-253,0 0-2538,-1-2 3804,2-1 0,1 1 0,1 0 0</inkml:trace>
  <inkml:trace contextRef="#ctx0" brushRef="#br0" timeOffset="390181">21263 4868 12343,'-14'34'177,"-1"1"1,0-1-1,0-6-104,4-16-12,-4 2-5,5-6-16,0-1 16,1-1-28,3-1 16,0 0 1,3-3-50,0 0 727,2-1-677,6-5-23,-1 2 12,4-5-12,-2 4 29,1 0-12,-1 0 11,1 2-5,-1 0-17,0 1 34,1 0 38,-1 0 46,1 0-45,-1 1 67,0 0 17,0 2-45,1 0 84,-1 2-106,1-1-51,0 1-3403,0 0 3353,0 0-17,1-1-17,0 0-11,0 1-39,0-1-79,-1-1-50,0 0-73,-1-1-146,-1-1 3376,-1 0-3487,-1 0-903,-1-1-1326,-1 0 2755,0-2 0,-1-1 0</inkml:trace>
  <inkml:trace contextRef="#ctx0" brushRef="#br0" timeOffset="390726">21368 4701 12556,'3'-7'901,"1"4"-643,3 17-40,1 2-33,0 3-11,1 1-1,0 1-10,0 2-3421,1-1 3376,-1 1-6,1 0-325,0 2 325,-1-1-11,0 1 27,-1-1 2,0 0-35,-1-2 17,0-1-34,-2-1-27,-1-1-23,0-1 5,-2-3-16,-1-1 3197,-1-2-3214,-1 0 408,-2-3-570,-2-1-85,-1-1-218,-1-1-286,-2-1-296,1-1-426,-1-1-582,0-2 2055,0 1 0,4-2 0,1 0 0</inkml:trace>
  <inkml:trace contextRef="#ctx0" brushRef="#br0" timeOffset="391397">21792 4651 8142,'0'-6'750,"0"1"3289,0 5-3882,-14-17 0,10 13 55,-10-12 113,13 20 448,-1 11-437,-1 0 6,-1 8-57,1-1-38,0 2 89,1 0 34,-2 17-208,2-11-717,0 14 645,1-13-1,1 1-38,2-1-12,2-1 101,2-3 6,2-2 33,2-2 62,2-3-226,7 5 125,-3-8-141,6 3 96,-6-8-56,0-2 0,-1 0-78,0-3-39,-1-1 462,-2-2-742,-2-2 67,0 0-471,-3-1-57,0-1-368,-1 0-218,-2-2-366,-1 0-738,-1-4 2509,0-1 0,-1 2 0,0 1 0</inkml:trace>
  <inkml:trace contextRef="#ctx0" brushRef="#br0" timeOffset="395120">22276 4730 6277,'5'-8'1125,"0"3"-777,-5 5 3096,0 0-3208,-6-28-29,0 21-11,-6-21-28,2 27-11,-1 2-22,-1 1-7,0 2-16,0 2-33,-1 2 106,-3 7-101,4-2 16,-2 5-32,6-3-12,0 1-23,2 0 6,1 1-22,2-2-6,1 0-22,1-1 39,2 0-28,1-2 23,2-1-7,1 0-16,3-2 45,-1 0 11,2 0-3392,1-2 3420,1 0-1301,0 0 1301,1-1-63,0 0 80,0-1-6,0 0-22,-2 0 2724,-1 0-2764,-2-1 1899,-1 0-1820,-3-1 140,-1 0-68,-1 0 52,-1 0 167,-5 3-314,1-1-21,-6 2-24,2-1-44,-2 0 101,-1 0-118,-1 0-27,1 1-40,-2-2-101,2 1-84,0-2-112,3 1-196,0-1-139,3-1-68,1-1-175,3 1-244,0-3 1,1 1 0</inkml:trace>
  <inkml:trace contextRef="#ctx0" brushRef="#br0" timeOffset="395697">22377 4869 8399,'5'-4'824,"0"2"-331,-5 2 2055,0 0-2452,-4 56-1236,2-37 1176,0 13 1,0-2 310,0-19-319,0-2 0,0 0-5,1-3-23,0 0 22,1-3 910,0-1-797,0-1-180,0-5-39,1-1-6,1-4-16,2 0-12,1-1-11,0-2-45,3-6 135,-1 4 17,1-6 5,-2 9 11,-1 0 1,0 3-1,1 0 1,-2 3 5,1 1 5,-1 2 12,0 2 39,0-1-22,0 2 27,1 2 12,-1 1 0,0 1 28,1 2 0,-1 2 123,2 5-106,-2 0 16,1 3-5,-1-4-28,-1-1 27,1 1 12,-1-2 0,1 1 23,0-3-34,-1 1-23,1-3-16,0 0 22,-1-2 22,-1-2 62,-1 0 398,-1-3-622,-1-5-45,0 0-28,-1-5-5,2 2 5,0-1-6,0-2 18,2 0-34,3-8 83,1 5 40,2-5 0,-2 6-22,1 3 44,0 2 6,-1 1-5,1 2 27,0 1 62,3 1 62,0 2-51,1 0 34,-2 3-3381,-3 1 3397,0 3-33,-1 1-38,0 2-63,-2 3-39,0 0-39,-1 1-107,-2 1-67,1 0-140,-1 0 3297,0 0-3594,0-2-178,0 0-276,0-2-397,0-1-1003,0-3 2504,0-1 0,0-3 0,0-1 0</inkml:trace>
  <inkml:trace contextRef="#ctx0" brushRef="#br0" timeOffset="395965">22837 4621 13316,'-14'42'179,"1"-1"1,0-2-1,2-6-78,7-6-56,1-1-28,1-1 1056,1-1-1090,2-2-17,2-1 348,2-3-415,3-1 183,3-4-306,2-2 543,1-3-773,1-3-140,0-3-178,0-1-208,-2-2-281,-2-1-430,-1-3 1691,-1-2 0,-4 3 0,-1 0 0</inkml:trace>
  <inkml:trace contextRef="#ctx0" brushRef="#br0" timeOffset="396431">22934 4702 10230,'-2'39'179,"1"-1"0,-1-3 0,1-5-61,1-11 5,0 0 977,0-1-1050,0 0 358,0-1-386,1-2 258,2-2-174,0-2 702,1-4-606,1-2 11,1-3 5,-1-2-28,2-3-94,-1-3-46,2-3-39,-1-2-95,1-2 84,2-2-28,-1 0-17,1-1 6,0-2-22,1 1 10,0-1 29,0-1 5,-1 0 34,-1 1 16,0 0-5,-1 2 84,-2 3-78,0 2 5,-2 2-16,0 2-74,-2 3 68,0 1-45,-1 2-6,-1 0 79,0 7 56,0 0 28,0 8-34,-1-1 6,0 3 0,-1 1-34,1 0 6,0 1-29,0 0 12,3-2 45,1-1 23,3-2 78,2-4 55,1-2-94,1-3 173,0-2 5,1-2-22,0-4 85,0-1-124,0-4-84,0-1-79,-3-2 6,1-1-83,-3 0-1,-1 0-62,-1 0-72,-1-1-162,-1 0-163,-1-1-180,-1-2-296,0-1-56,-2-1-202,1-2-33,-2 0-23,-1-1-73,1 1-448,-1 3-766,1 3 2497,0 4 0,2 5 0,0 2 0</inkml:trace>
  <inkml:trace contextRef="#ctx0" brushRef="#br0" timeOffset="396784">23215 4541 8987,'4'2'2067,"0"0"-140,-4-2-1848,47-9-18,-27 4-47,10-1 0,-1 0-14,-9 0 12,2 0-68,0 0-45,-2 0-67,-2 1-67,-2 0 16,-3 0-28,-4 2-16,-2 0-95,-3 1-74,-2 0-1007,-1 2 1064,-6-1 83,0 2 85,-5 0 22,-4 2 185,4-1 39,-5 2 40,5-1 195,-5 4-88,4-3-7,-2 4 39,5-3 34,1 2 34,1 1 117,1 2 45,1 1 50,2 1 85,0 1 22,0 1 22,2 1-11,0 0-112,0 1-156,0 0-113,0 1-134,2 0-62,0-2-78,3 0-79,0 0-117,2-2-157,0 0-168,1-2-191,0-1-296,0-3-510,-1-1 1557,2-2 0,-5-2 0,-1-1 0</inkml:trace>
  <inkml:trace contextRef="#ctx0" brushRef="#br0" timeOffset="397088">23418 4266 9111,'8'-5'594,"-1"1"-180,-7 4 857,0 0-895,46 3-1051,-28 1 1074,38 5-2931,-41 4 2913,1 3-2093,0 2 2054,-1 5-465,-1 0 420,-1 4 140,-1 1-151,0 1-101,-2 1 0,-1 0-73,-2 0 1899,0 0-1977,-2-2 44,1-1-44,-2-1-6,1-3 2705,0 8-2958,-1-9-128,-2 3 966,-1-10-1403,-1-2 98,-2-2-731,0-2-862,-3-1 2285,-1 0 0,2-5 0,0 0 0</inkml:trace>
  <inkml:trace contextRef="#ctx0" brushRef="#br0" timeOffset="400816">23855 4488 6815,'-9'-1'895,"2"0"-570,7 1 2028,0 0-2241,-10-3 6,8 2 10,-8-2 7,10 3 1450,0 0-1512,-2 1-11,2-1 2979,-3 1-2884,9 0-28,-2-1-118,7-1 56,-1-1-22,3-2-12,3-1 63,2 0-63,13-3-66,-7 1 33,20-4-662,-18 4 662,8-2 50,-14 5-326,-1-1 293,-2 1-3076,-4 1 2947,-1 0 17,-5 2-113,-2 0 369,-2 1-1080,-2 0-462,-12 3 322,3-1 3152,-11 2-3790,5 1 1697,-4 0 0,9-2 0,0-1 0</inkml:trace>
  <inkml:trace contextRef="#ctx0" brushRef="#br0" timeOffset="401058">23941 4348 7254,'16'28'186,"-1"-1"1,1 3 0,-4-3 2271,-7-6-2396,1 6 1369,-3-8-1431,0-2-44,-1 1-52,-1-2-100,1-2 154,-2 5-781,0-6-252,0 3 2980,0-8-3893,0-1-861,0-2 2849,0-2 0,0-1 0,0-2 0</inkml:trace>
  <inkml:trace contextRef="#ctx0" brushRef="#br0" timeOffset="401400">24340 4282 9178,'2'-5'734,"0"1"1607,-2 4-1769,14 31-421,-10-14-22,12 27-29,-14-21 1,1 0-811,0 2 794,0-2 12,2 0-45,-2-1 55,1-2 34,0 0 23,1-3 10,-2-1-27,1-2 5,-2-2 34,-1-2 834,0-2-767,-1-1-3389,-2-2 3266,-3-1-129,-2-1-101,-5-1-100,-2-1-107,-3 0-23,-4-2-128,-1 0-2386,-1-3 2039,0-1-382,2-2 1782,1-2-3815,4 1 3221,4 0 0,6 4 0,2 1 0</inkml:trace>
  <inkml:trace contextRef="#ctx0" brushRef="#br0" timeOffset="401576">24232 4068 12349,'21'-6'-4515,"-5"4"4515,-13 10 0,-1-3 0,-1-1 0</inkml:trace>
  <inkml:trace contextRef="#ctx0" brushRef="#br0" timeOffset="402239">24598 4122 7946,'1'-5'985,"0"0"1698,-1 5-2515,-8 8 12,4 0-68,-7 8 22,6 0-10,0 1-29,-2 0-28,2 1-5,0 0-6,0-1-11,2 1 22,0-2 6,1 0 39,0 4-28,2-6-45,-1 3-6,2-7 7,1-2-12,2-1 28,1 0-23,0-4-89,1 1 23,0-4-63,1 0-21,1-2 5,1-1-39,0-3 11,1 0 5,-1-2-89,3-4 140,-2 1 22,0-2 23,-3 2 28,-1 2 11,0-2 5,0 2-22,-1 2 34,-1 0 0,-1 2 33,0 0 6,-2 3 12,0-1 184,-1 3-196,-2 3 11,1 1-11,-1 3 6,0 0 5,-1 0-11,2 1-5,-1 0 16,2 1 6,-1-1-34,1-1 34,1 0 11,0-1 5,2-1 90,1-1-33,1 0 28,0-2 10,1-1-32,0 0 21,0-1-16,-1 0 5,1 0 102,1-3-141,-2 0 6,2-2-34,-3 2-6,-1-1-61,-1 1-16,0-1-12,-2 0-73,0 1-50,0-1-79,0 1 12,-2-1-12,-2 1-33,0-2-17,0 2-51,0-1-61,0 1 0,1 1-11,-1 1 22,0 0 11,0 1-431,-2 2 275,0 1-124,-1 2-167,1 0-354,1 1 1143,-1 0 0,3-2 0,0-1 0</inkml:trace>
  <inkml:trace contextRef="#ctx0" brushRef="#br0" timeOffset="402597">24668 4291 12657,'0'6'347,"0"0"-302,0-2-17,0 1-12,0 0-4,0-1-12,0 1 16,0-2-4,-1 2 4,1-2 1,0-1 6,1 0 94,-1 0 197,0-1-230,1 0-6,1-1-27,0 0-7,0 0 12,2-1-67,-2 1-34,1-3-39,-2 2-364,0-2 79,-1 1-113,0-1-140,-1 1-347,0 0-515,-1 1 1484,-1-1 0,2 2 0,-1-1 0</inkml:trace>
  <inkml:trace contextRef="#ctx0" brushRef="#br0" timeOffset="403213">24842 4110 11405,'1'-15'908,"0"6"-161,-5 29-551,0-2 5,-1 7-49,2-5-46,-1 1-11,0 1-50,0-1-11,0 1-12,0-2 0,0-1-22,2 0 28,0-3-5,2-2 66,0-2-44,0-2 25,1-2-9,1-2 105,2-1-76,0-2-18,1-1-21,0-2-40,2 0 28,0-2-39,5-5 23,-3-2-46,3-2-3369,-4 1 3381,1-1-17,-2 1-6,0-1 34,-1-1 0,1 1 0,2-5 34,-2 1 5,1 1-5,-3 2 16,-1 7-22,-2 1 3387,-1 2-3466,0 1 51,0 4 0,-1 1 51,0 6-51,0-2 28,0 3-17,0-4 0,0 2-11,1-1 17,0 0-17,1-1 0,2 0 0,3 2 28,-1-3 0,2 1 129,2-4-34,-2-1 6,2-1 83,0-4-127,-3 0 83,3-3-39,-4 0-17,-1-2 5,1 1-105,-2-2 72,0-3-68,-1 2-49,-2-2-18,-1 3-77,0 0-63,-1-1-83,-2 0-505,-3-5 308,1 2-5,-2-1-95,2 6-67,0 2-158,0 2-1954,-1 1 6,2 2 2744,-1 0 0,4 1 0,0 0 0</inkml:trace>
  <inkml:trace contextRef="#ctx0" brushRef="#br0" timeOffset="403587">25068 4089 6644,'1'-4'1322,"1"0"733,-2 4-2004,33-8 915,-19 5-988,34-8-12,-33 9 347,4 0-374,-7 0-23,0-1 11,-3 2 156,-1-1-167,-3 1 516,-2 0-975,-2 1 515,-6 0 11,0 0 11,-5 0 12,3 0 22,0 0 112,-4 2-45,4 1 112,-7 6-78,7-2 50,-3 4 1,4-3 16,2 2 23,0 0 5,2 1 5,0 1 146,1 6-246,1-4-17,0 3-56,2-1-112,0-5-101,2 3-67,-1-7-100,0 0-69,0-2-55,0 0-134,0-2-286,-1-1-3215,1 0 4083,-3-2 0,2 0 0,-2 0 0</inkml:trace>
  <inkml:trace contextRef="#ctx0" brushRef="#br0" timeOffset="403906">25121 3807 7929,'4'-9'1098,"-1"2"-527,-3 7 1804,0 0-1826,49 13-78,-30-3-1031,10 0 1,-1 2 923,-13 5 156,5 14-223,-4-6-56,2 12 268,-1 3-306,-6-9-24,3 10-50,-7-14-45,-1 1 11,-3 0-61,-1-2 10,-1 0-238,-3-3 272,-1-1 34,-2-2 1035,-2-1-1063,0-2-28,-2 1-40,-2-2 414,0 0-559,-3-2-67,-1 0-157,-1-2-840,-8 5 263,4-5-150,-5 3-243,8-5-424,0 0 981,-1 0 1,8-5 0,2 0 0</inkml:trace>
  <inkml:trace contextRef="#ctx0" brushRef="#br0" timeOffset="407921">19843 4831 7761,'18'-8'325,"-4"1"-225,-13 7 3032,-1 0-2897,-2 2-6,0-2 1,-2 1-6,2-2-61,0 1 341,1 0-202,13 4-212,-2-1 0,14 3-18,-5-3-16,4-1-3386,2 0 3397,3-1-5,1 0-17,2-1-1,0 1-10,0-1-560,0 0 503,0 0 46,-2 0-23,-1 1-40,-3-1-27,-3 1-84,-3-1-62,-4 0 2743,1 0-2945,-7 0-95,-1 1-129,-5-1-308,-2 0 1,-1 0 0</inkml:trace>
  <inkml:trace contextRef="#ctx0" brushRef="#br0" timeOffset="408214">20265 4751 4283,'-6'-9'1092,"1"1"884,5 8 387,0 0-2178,18 19 0,-9-10-12,15 16-15,-13-15-68,1 2 610,1-2-571,5 7-45,-4-4 56,8 8-84,-11-8 357,3 3-335,-7-6 45,-4 1 57,0 0 27,-3-1 1313,-5 5-1335,-2-3-51,-6 2-3442,-1-4 3398,-1-1-17,-3 0-34,1-2-17,-10 2-55,7-2-7,-5 0-245,2 0 50,7-2-79,-3 2-84,8-3-128,2 0 3251,2-1-3582,0 0-201,2 0-377,0-1 1435,1 1 0,1-2 0,2 1 0</inkml:trace>
  <inkml:trace contextRef="#ctx0" brushRef="#br0" timeOffset="411526">15510 8418 6596,'0'-5'269,"0"2"5,0 3-184,0-56 16,1 35-1077,0-12 1,0 2 1099,1 16 584,-1-5-613,-2 6 1,-1-4 95,-6 3-101,1 4-11,-4-3-5,2 6-6,-1 0-12,-1 0 1,-2 2 1637,-8-3-1666,4 4 1,-9-2-6,6 4 0,-2 1-3392,-2 1 3403,-3 1-5,0 0 6,-3 2 4,-1 1-4,-1 3-1,-1 2-17,-2 2 12,-17 8-2291,12-1 2265,14-5 0,-1 1-2,-10 8-584,-1 2 595,0 0 1834,2 2-1823,0-1 11,1 3 14,12-8 0,0 1 14,-12 12-425,13-11 1,2 1 419,-7 11 16,3 2 18,1 5 4,3 3 1,1 5 0,3 4-59,9-24 0,1 0-3,1 1 0,1 1 11,1 13 1,1 2-20,1 3 0,1 1-23,1-1 1,1 0-7,1-1 1,0-4 142,2-12 0,0-1-128,3 12 0,0 1-12,-1-11 1,0-1 2,3 10 1,-1-1-3,7 13 16,0-3-573,5-4 562,2-4 11,4-3 6,3-6-5,3-3 5,4-4-6,3-4-16,3-5 27,3-3 12,4-6 592,3-4-561,0-10 0,1-3 296,-18 3 1,-1-1-351,20-6 1,0-2-1,-25 3 1,-2 1-237,1-1 1,-1-1 221,0 1 0,1-1-5,-2 0 0,0 0-6,0 0 0,-1 0 0,0 0 1,-1 0-9,24-12-1308,-1 0 1308,-3 1-6,-14 6 0,1 1-1339,14-11 1347,-17 11 1,0 0 522,9-8-519,-2 3 22,-2-2-29,0 1 18,-2-1-17,-1 0 312,10-12-306,-10 8 22,6-11 1287,-12 8-1293,-2-1 28,0-3-28,-2-3 0,-1-2-16,-3-1-12,-1-1-11,-2 0-17,-4 12 0,-2-2 1007,0-1 0,-1-2-982,0-8 0,-1-1 9,-2 9 0,-1 2-38,-2 2 0,-1 2 49,-3-11-28,-2 2 12,-3 1-108,-4 4 112,-2 1 616,-2 3-592,-3 2-18,-2 4 137,-3 2-131,-2 2-11,-2 2 17,-2 3-1,-1 2 7,-2 2-35,-2 4 12,0 2 1000,-2 2-983,-17 7-406,11 2 405,15-2 1,0 2 0,-11 7-327,-1 2 310,2 3 11,1 1-12,1 3 7,2 0-531,0 1 536,1 0-34,3-1-2444,3 0 2416,3-1-27,4-2 466,4-2-512,4-2 271,2-2-517,5 0-274,2-3-550,4-1-2166,2-1 3371,1-3 0,-1-3 0,-1-1 0</inkml:trace>
  <inkml:trace contextRef="#ctx0" brushRef="#br0" timeOffset="412432">16094 8783 7173,'-5'1'196,"2"0"330,3-1-397,48-37-3364,-22 20 3299,8-8 1,0 1 47,2 2 37,4-3-71,4-2-45,-19 13 1,-1-1-382,2 0 0,1-1 376,0 0 0,1 0-9,0 0 1,1 0-502,-1-1 0,1 1 496,0-1 0,0 0 5,-1 1 1,0-1-1,1 0 1,0 0-13,-1-1 0,1 1 18,1 0 1,-1-1-4,1 0 1,0 0-1,2-1 1,-1 1-1,1-1 0,1-1-464,0 0 1,0 0 458,1 0 0,0-2-1,-1 0 1,1 0-3,0 0 0,-1-1 0,1 0 0,-1-1 0,0 1 0,-1-1-3,0 1 1,0 0 2,-2 0 0,1-1 11,13-9 0,0-1-340,-11 8 1,1-1 319,10-7 1,0 0-1,-11 9 1,-2 2 6,1-1 1,0 0-11,1 0 1,0 1 0,0 0 0,0-1 2,0 2 1,0-1 2,-1 1 1,0 1 2,0 0 0,-1 0 20,-1 0 1,-1 2-18,-1 0 0,0 1 5,-2 0 1,-1 1 31,22-13 583,-4 3-578,-1 4-22,-3 2-93,1 3 75,-1 1 1,-1 2 393,1 2-404,-1 2-6,-1 1 5,-2 1-10,-2 1 10,-2-1 6,-2 2 1,0-1 10,-3 0 6,0-1-11,-2-1 11,0 0-6,0 0 742,0-1-742,1 0-22,2 0-11,2-2 5,1 1-22,3-2 12,1 0 411,2-1-406,-1-2 5,1 0 12,-1 0 5,-1-2 0,0 0 6,-1 0-6,-1 0 12,-2 0 5,1 1 11,-2 0-5,-1 2-1,-1 0-5,-2 2 0,-1 1-28,9-1-11,-7 5 2687,8-2-2704,-10 6-6,1 0 12,1 1-23,13-5 34,-9 1-746,11-5 751,-10 1 0,1-1 1,2-2-6,-1-1-113,0-1 108,-1 1-1,0 0 6,-1 0-12,-1 0 18,-2 1 5,-2-1-6,-2 1-22,-1 0 354,4-3-556,-9 5-263,3-2-532,-9 6-1080,-3 1 2105,-3 2 0,-3 3 0,-1 1 0</inkml:trace>
  <inkml:trace contextRef="#ctx0" brushRef="#br0" timeOffset="413223">21049 5415 7946,'-10'2'756,"2"0"-460,8-2 1727,0 0-1760,-6 0-56,5 0 84,-3-1-173,9-1-34,1 0 6,2 0-6,0-1 5,1 2 7,1-1-1,1 1-16,1-2-1,1 1 79,10-2-56,-3 2-23,7-3-28,-5 2 1,2-1-34,-1 0 11,2 0 28,12-3-40,-9 1-4,9-1 4,-13 3 1,0-1-6,-1 1 1,-1 0-12,-2 0 0,-2 1-12,-1-1-4,-3 2-96,-2 0-90,-3 1-140,-3 0-101,-3 1-581,-1 0 256,-6 3-610,-2 0 1378,-6 5 0,5-4 0,0 0 0</inkml:trace>
  <inkml:trace contextRef="#ctx0" brushRef="#br0" timeOffset="413750">21280 5512 12657,'3'11'739,"-1"1"-560,-5 4-39,-1 0 78,-2 8-145,2-6-39,-1 5 22,3-4 45,1-1 72,3 0-16,1-6 17,2-6-12,-1-5 23,1-1-101,1-2-39,1-2-45,1-3 0,1-3-28,0 0-17,1-1 6,0-1 22,-1 1-56,3-5 34,-2 4-56,1-2 67,-4 5 28,-1 2 0,0 1 0,-2 1-23,0 2-27,-1 2-12,-1 0 62,-1 1-151,1 0 117,-1 1-5,0 2 28,0 3 33,-1 1-22,1 3-33,0 0 44,1 1-11,1 1 0,2 0 0,2-1 50,2-1-5,2 0 45,2-3 72,2-1-44,0-2 39,2-2 22,-1-2 34,-1-4 174,5-7-191,-6-1-118,3-5 34,-7 2-34,-2-1-61,-2 0-50,-2-1-46,-2 0-66,-2 1-46,-1-2-16,-1 2-130,-1-2-155,-1 2-130,0-1-140,0 0-195,0 1-231,2 0-391,0 0-1485,1 3 3064,0 2 0,1 6 0,0 3 0</inkml:trace>
  <inkml:trace contextRef="#ctx0" brushRef="#br0" timeOffset="415056">23365 4563 5752,'0'-5'297,"0"1"-90,0 4-146,-10-59 7,4 38-35,-1-13 1,-1 1 617,0 18-561,-1 1-6,-1 0 0,0 1 400,-1 0-417,-1 2 210,-2 0-237,1 1 480,-1 1-503,1 0 165,0 2-176,-1-1-6,0 1-6,0 0-5,0 1 5,-1 0 6,1 1 0,-1-2 6,-1 1-12,1-1 6,-1 1-17,-1-2 6,0 0-6,-1-1 1,-1 0-1,-1 0 0,0-1 0,-1 0 0,-1 1 6,0-2-253,0 1 252,0-1-4,-2 1 4,1-1-4,-3 1-1,1 0 6,-2 0-1,2 1-10,-12-5-12,8 4-5,-7-2-11,10 5-337,0 0 342,0 1 0,-2 0 12,-1 2 10,-2 0 12,-1 2 22,-3 0 34,-17 2 5,10 0 17,6 2 1,-1 0-593,-8 2 592,15 0 1,0 0-758,-13 2 915,0 1 27,0 0-28,-1 1 0,0 1-73,1 0-5,0 1-40,1 1-22,0 2-22,1 0-17,1 0-12,0 1-5,2 0 11,1 0-11,0 0 17,2 1-302,-1 0 313,2-1-17,-2 1-514,2 0 503,-3-1-17,1 2 45,-1 0 11,-2 2 45,-1 1 6,-2 2 11,-2 2-6,-2 2 6,0 3 0,-2 2-68,25-13 1,-1-1-23,1 1 0,-1 1 11,-8 9 1,0 2-40,8-7 0,1 1-499,-7 8 1,1 0 501,11-8 0,1 0 14,-14 24 11,4 0 56,4 1 46,4-2-29,3-1 6,4-1-46,2-1 254,5-12 0,1 0-225,-1 17-335,2-16 0,2 0 340,3 14 6,3 1-22,4 1 16,4-1-11,4-1 12,3-1-7,3-3 7,2-2-12,3-2-5,1-2 10,2-1-38,2-4 11,0-2 11,3-4 5,1-1-348,4-4 320,3-1 18,2-4-46,5-2 18,2-4-1,3-2-28,-27-5 1,0-1 10,1 0 1,1-1-3,-1 0 0,0 0-3,2-1 0,-1-1-9,0-1 1,1 0 2,-1-1 1,1-1 19,15-3 0,0-1-532,-11 2 0,1 0 518,10-2 0,0-1 0,-14 3 0,-2 1-44,1-1 1,-1-1 15,1 1 0,-1-1-14,-1 0 0,1 0-137,-1-1 0,0 0 128,0-1 1,0 0 30,0 0 1,-1-1-4,1 0 1,-1-1 2,0 0 1,0-1 5,1 0 0,-1-1-9,0 0 1,1-1 8,-1 0 0,0-1 3,0 0 0,0 0-48,-1-2 0,1 1 25,-2-1 1,1-1-4,-1 1 1,0-1-6,-1 0 0,0 0 28,-2 0 0,1 0-20,-2-1 1,1 0 5,-2 0 0,-1-1 0,0 1 0,1-1 0,-2 1 0,0-1 11,19-19-50,-2 0-6,-3 2 17,-3-1-11,-4 2 200,-4 1-172,-5 1-45,-5 2 1906,-4 1-1906,-4 2-45,-3-1 0,-6 1 12,-3-1 16,-6-2-11,-4 0 22,-5-1 12,-6-1-12,-5 3 1,-3 1 30,12 10 0,0 2-402,-16-13 0,1 2 411,-7 2 22,-1 0-1127,-1 3 1127,0 1 22,-2 2 204,0 0-226,-2 3 11,-1 1-17,25 9 1,0 1-253,-1-1 1,0 1 245,0 0 1,-1 1-3,-1 0 0,1 1 14,-1 0 0,1 1-11,-2 0 0,1 1-20,-1 1 0,1 1-36,-1 0 0,1 1-51,-1 0 1,1 0 115,0 2 1,0 1-209,0-1 0,1 2-31,0 2 0,0 0-14,1 1 0,-1 2-249,-10 5 0,0 2 243,9-3 1,1 1-6,-9 5 0,1 1-50,12-3 0,1-1-91,-1 2 1,0 1-227,0 2 0,1 0 633,1-1 0,2 0 0,-5 4 0,10-7 0</inkml:trace>
  <inkml:trace contextRef="#ctx0" brushRef="#br0" timeOffset="416279">16351 9805 3135,'-38'-16'1024,"22"5"1564,38 13-2369,15 0-29,-2-5-50,6-3-17,5-4-1448,4-2 1359,0-1-18,0 3-21,-2 5-18,-2 2 29,-3 8-1061,-2 2 1066,-2 7 0,-3 2 564,-3 2-542,-1 3-10,-3 1-12,0 1 17,-3 2-1551,-1 0 1562,-2 0 23,-2 0 1072,-2 1-893,1 15-68,-7-7 1419,-1 13-1323,-7-9-17,-2 2 28,-2 2-34,-1 2 12,0-12 0,0 1-1539,-1 17 1362,1-18 0,-1 1 43,-1 10 1196,0 1-1225,-1-1 17,0-11 0,0-1 11,-2 17-50,1-17 0,1-1 67,-3 10-1723,1-2 1729,0-2-51,0-2 470,1-1-525,-1-3 1830,2-2-1803,0-2-50,0-2-67,0-2 950,-1-2-867,-1-2 63,0-4 77,-1-1-106,-1-4-5,-2-1-12,-1-1 3281,-8 3-3331,2-2 17,-7 2-62,4-3 62,-1 2-34,-1 1-16,0 2-46,-8 6-33,8-4-84,-5 4-118,12-7-168,2-1 197,2-3-633,2-2-90,4-3-152,1-2-83,3-4-197,4-4 592,3-7 0,-1 6 0,0-1 0</inkml:trace>
  <inkml:trace contextRef="#ctx0" brushRef="#br0" timeOffset="418373">24398 3828 5144,'32'-7'134,"-1"0"1,22-5-29,-42 9 6,0 1 891,-1 0-896,-1-1 306,0 2-335,-2-1 152,-1 1-168,0-1 500,-2 2-523,-2-1 230,-1 1-197,-5 3-21,0 0-6,-5 2-17,1 0-12,-1 1 1,-1 0-6,-3 2 1,-1-1-12,-1 2 5,-1 0 1,-1 0-6,0 1 11,0-2-5,-1 0 10,0-2-4,-1 0 4,0-1-4,-1-1 4,0 1 1,-1-2-6,2 0 1,-1 0 4,3-1 1,2 1-6,1 0 6,2 0-6,2-1-5,0 0 0,2-1-6,0 1 5,0 0-5,-1 1-5,-1 0 10,-3 0 1,-1 1 5,-4-1 0,0 0 0,-2 0-5,1 0 11,0 0-6,1 1-5,3-1 5,0 2-11,3-1 0,0 2 0,0-1 0,2 1 0,1 0 0,2-1 0,0 1 0,3-2 5,0 1 7,1-1 10,1 0 12,2-1 6,0-1 10,0 0 6,0 0-6,0-1-5,1 0 6,2 0-7,0 1 1,1-1-11,1 2-12,1-2 1,-1 1-7,1-1-4,1 1-1,-1-1 11,0 1-5,2-1-6,-1-1 0,2 1 1,0 0-7,2-1 1,-1 0 5,6 1-5,-5-1-6,5 1 0,-7 0 0,0 1 0,0 0 0,-2 0 0,1 0 5,-2 0-10,-1 0 5,-1 0 0,1 0-6,-2-1 6,0 0 6,0 0-6,-2-1 291,0 1-291,0-1-17,1 0 0,0 1 12,-1-1-7,2 0 7,0 0 5,2 0-6,1 0 6,3 1-5,2 1 5,1 1-17,9 3 6,-4-1 11,7 2-12,-8-3 12,2 1 0,-1 0-5,-1 0-1,0 0-5,-2 0 0,-2 0-6,-3 1-11,-1-1-34,-1 5 34,-4-3 6,0 3 0,-3-3 10,-1-1 12,-3 0 17,-8 1-17,1-2 6,-9 3 11,-7-1-6,3-1-6,-8 2 7,7-2-7,1 0-921,-2 1 938,1 1-3090,-1 1 3091,1 2-943,2 1 937,0 2 11,-3 8-11,3 2-23,3 2 534,8-3-528,7-9 11,3-1 17,1-1 6,1-1 2901,2-3-2879,2-1-11,2-2-12,1-1 1531,1-1-1513,7-1-18,-3-2-27,5-1-12,-5-1 1,-1-2-18,-1-1-44,2-4 28,-4 2-34,1-4-100,-4-2 44,-3 3-17,0-2-67,-2 3-123,0 1-303,-2 1-766,0 0 1405,0 3 0,0 1 0,1 1 0</inkml:trace>
  <inkml:trace contextRef="#ctx0" brushRef="#br0" timeOffset="419262">23900 4672 8405,'17'-9'487,"-4"2"-392,-12 7 180,-1 0-252,-4 0-6,2 0-12,-2 1 6,1 0-5,2 2 33,0 0 6,0-1 33,1 0 6,1 0 12,1-2 88,4 0-72,6-2-84,1-1-5,2-3-6,-4 0-12,0 1 12,0-2 5,-1 1 12,0-1 28,-2 2 5,-1 0-22,-3 1-23,-2 0-28,-3 2-5,-3-1 22,-2 2 6,-3-1 0,-1 2 0,-2-1-3392,0 1 3380,-1 0 23,1 1-11,0 1-6,2-1 6,0 1-17,3-1 0,2 0 3403,0 1-3364,4-2 213,0 1-168,6-1-28,-1-1-11,5-1-17,0-1-11,2-2 0,0-1-12,0 0 1,1 1 11,-1-1 16,0 1 12,-2-1 28,-1-2-73,-4 2-34,-1-1-83,-8 2 83,-1 1 17,-5 1 17,0 2-5,0 0-1,-1 1-11,1 1-11,0 0-5,1 2-1,2 1 6,2 0 0,2-1-5,1 0 5,1 0 0,1 0 16,0 0 24,1-1 16,0 0 16,2-1 1,1-1-6,3 0-11,2 0-5,0-1-40,8-3 6,-4-1 11,6-1 5,-6 1 1,-1 0 0,1 1-1,-1 0-16,-1 0-17,-2 2-50,-2 0-29,-3 1-195,-2 0 184,-6 4-22,0 0-17,-6 3-11,3 0-28,-2 0-22,0 1-28,1 1-450,-2 1 248,3-2-67,0 1-112,4-3-190,2-2 817,0 0 0,2-1 0,0-1 0</inkml:trace>
  <inkml:trace contextRef="#ctx0" brushRef="#br0" timeOffset="420858">24763 4639 5991,'6'-3'633,"-1"0"-437,-5 3 1187,0 0-1310,28-3-11,-20 3-18,20-1-4,-27 3-1,-1 1 0,0 0-5,-2 1-6,-1 0-6,-2 0-5,-2 1 5,0-2 6,-1 1 6,1-2-1,0-1-5,1 1-5,1-2-6,0 1-12,1-1 1,0 0-6,0 0 0,0 1 5,-1 1-5,-1 1 6,0-1 0,-1 1-1,-7 3-5,4-3 6,-5 2-1,5-2 1,0-1 5,0 1-5,1-1 5,0 1-5,2-1-1,-1 0 6,1 0 6,0-2-6,2 1 6,0-1 6,1 1-12,1 0 11,1-1-11,0 0 24,1 1 547,0-1-537,4 3-11,-2-2-18,3 0-10,-3 0-23,1-1 28,-2 2 17,0-1 6,0 1 0,0 0-1,-1 0 6,1 0-5,-3 0-6,2 1 6,-2 0-6,1 0 0,-1 0 0,0 0-6,0 0 0,-1 0 6,1 1-5,-2-1-12,0 3 0,0-2 0,-3 3 6,0 1 0,-2 2 5,-2 1 12,-2 3-6,-2 2 0,-4 2-6,-1 3-1445,-3 1 1423,-3 3-5,-1 2-7,-5 0-10,-3 2 5,-4 2-11,-3 0 11,19-14 1,1 0-693,-1 0 0,-1 1 692,-1 0 1,0 0 2,-1 0 0,0 1 5,0-1 1,-2 1 5,2 0 0,-1 0 3,-1 0 0,0 0 3,0 0 0,0-1 0,0 0 0,-2 1 6,-5 3 0,-5 2 1,3-1-2,1-1 0,-1 1-820,-1 0 1,-2 3 0,3-3 825,6-2 0,1-1 8,-1 2 1,0 0-396,-2 1 1,1 0 394,-1 1 1,0 0 5,-2 0 0,0 1-17,-1 0 1,0-1-4,1 1 0,-2 0 5,4-3 0,-2 1 1,0 1 2,-1 0 1,1 1 0,-3 0-171,4-1 0,-2 1 0,0 0 0,2-1 159,-4 2 1,2 0-1,0-1 0,1 0 1,-1-1 0,3-1 2,-4 3 1,1-1 10,1 0 1,-1-1-6,2 1 0,-1-1-3,3-1 1,1 1-4,0-2 0,2 0 88,1 0 1,0 1-117,-10 9 0,0 0 12,9-6 0,0 0 537,-9 8 0,0 0-541,10-8 1,1-1-31,0 1 1,-1 0 38,-1 0 1,1 0 2,-1 0 0,0 1 2,0-1 1,0-1 2,0 1 1,0 0 8,0-2 0,0 1 0,1-1 0,-1 1 240,0-2 1,0 0-238,1 0 0,-1 0-3,1-1 0,-1 0-634,-13 8 1,-1 1 624,11-7 1,-1-1 2,-9 8 1,0-1 37,13-8 0,0 0-35,-13 10 0,1 0-6,9-7 1,1 0 8,-9 6 0,-1 2-3,7-7 0,0 1 1,2-3 89,1 1 1,-1-2-99,1 1 1,-2 1 0,3-3 7,6-5 1,3-1-1,-23 15 565,3-1-571,15-9 1,-1 1-6,-11 10-6,13-11 1,2 0 5,-8 10-6,1 1-3,9-7 1,1 1-3,-12 15 11,4-4 0,1-1 23,-6 8-23,4-7 0,-2 1 5,5-9 1,0-2 600,0 1 0,0-1-589,1-4 0,2-2 16,-10 4-21,3-3 4,1-3 699,1 0-727,-10 8 7,9-6 5,-9 7 0,13-6 0,-1 0-6,1 2 1,0 0-368,0 2 373,0 2 0,-1-1 335,0 1-341,0-1-16,0 0-1,-12 12 26,18-18 0,0-1 0,0 1 0,0 0-9,-21 18 12,12-13-261,-2 2 250,-1 0 5,-2-1-2067,0 2 2079,-1-3-7,1 2 869,1-1-874,11-9 0,0 1-6,1 1 1,0-1-262,0 1 0,1-1 228,-14 15 28,13-12 1127,0 0-1139,1-1 12,-1 0 0,3 0 0,0-2-1,1-1 1,1-1-239,1-1 233,1-1-6,1-1-5,0-1 752,0 0-780,0-1-11,0 0-6,-1 1 0,0 0 17,-2 1-28,-9 8 51,5-6-7,-6 6 1,9-7 6,0-1-29,2-1 23,1-2-12,3-2-55,1-4 3063,3-1-3237,1-2 564,2-2-660,0 0 170,0-2-253,0-1-157,0-2-308,0-1 924,0 1 0,2 1 0,1 2 0</inkml:trace>
  <inkml:trace contextRef="#ctx0" brushRef="#br0" timeOffset="421309">18498 9077 426,'10'-35'384,"0"0"0,3-20 2265,-17 53-2532,-2 3 1421,-2 2-1247,-5 11-123,1 1 843,-5 10-877,3 1 3151,-3 5-3198,4-4 0,0 3-538,-2 6 0,0 1 471,-1 0 0,1 1-947,0 2 0,2-2 930,3-9 0,1-1 8,-1 1 0,1 0-222,0-1 0,0 0 216,0 0 1,0-1 17,-8 24-12,0-5 22,1-5 155,3-6-98,-3 2-68,7-13 801,-1-1-779,7-15 2015,0-4-1992,3-2 893,-1-2-892,2-5-46,0 0-16,2-5-12,1 0 17,2 0 40,8-7-23,-3 8 11,5-2 0,-4 10 56,1 4-22,2 3 28,1 5 17,1 4-28,2 1 50,10 13-107,-6-5 1,9 8-837,-8-9 809,0-1 5,1 0-11,0-2-17,0-1-5,-1-1-3472,17 14 3107,-16-12-207,12 12-564,-21-15-281,-1 0 1542,1 1 0,-8-9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1:49:37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19116 6939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1:49:49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20292 1739 24575,'0'0'0</inkml:trace>
  <inkml:trace contextRef="#ctx0" brushRef="#br0" timeOffset="4593">16913 2488 24575,'0'0'0</inkml:trace>
  <inkml:trace contextRef="#ctx0" brushRef="#br0" timeOffset="23280">7431 3348 6227,'1'-9'739,"0"2"-504,-1 7 958,0 0-1053,0-12 11,1 8 499,-1-12-331,0 13 6,0-1-168,0 2-6,0 0 12,0 1 5,0 0 16,0-1 7,0 1 10,0-1 1,0 0 5,-1 1 17,0-1-56,0 0 45,0 1 6,-1-1-12,1 1 51,-1-1-34,0 1-34,1 0-5,-1 0 22,1 0-50,-1 1-17,1-1 11,-1 1-39,0 0-17,0 0-5,0 2-17,0 1-51,-1 4 17,-1 3 12,-1 3-1,-3 10-16,1-4-6,-2 7-6,3-9 57,0 2-68,0-1 0,1 1-11,0-1-62,1-1 51,1 1 22,0-3 1,0 0-35,0 7 23,1-10 23,-1 5 5,2-11-6,0-1 6,0 0 84,0-1-39,-1-1 0,1 0 11,-1 0-73,0 0 22,0 0-5,-1-1-16,1 0-85,0-1 45,1 0-347,0-1-684,-1 0 522,1-2-91,-1-1-27,0-1-51,1-2-50,0 0-84,1-2-292,0-1-1225,0-1 1509,0 1 0,0 5 0,0 1 0</inkml:trace>
  <inkml:trace contextRef="#ctx0" brushRef="#br0" timeOffset="23814">7326 3286 13250,'-18'29'605,"3"-3"-443,13-13-10,0 2-18,0 0-22,0 3-11,0 0-3404,0 0 3365,0 1 11,1 0-12,-1 1-10,1-2 16,0 0-22,0-3 28,-1 0 11,0-2 0,1 0 3380,-2-2-3352,1-1-44,0-1 21,1-1 7,-2-1-6,1 0 22,0-1-17,0-1-11,0-1 11,1 0 79,-1-1 5,1-2 252,1 0-358,10-1-40,-5 0 7,9 0-7,-7 0 40,0 0 0,1 0-17,1-1 33,0 1-21,0-1 44,0 1 0,0-1 5,0 1-16,-2 0 0,0 0 0,-1 0-6,1 0 6,-2 0-40,0 0 18,-1 0-40,-1 1 22,1-1-44,-2 1-17,-1-1-3277,1 1 0,-2-1 0</inkml:trace>
  <inkml:trace contextRef="#ctx0" brushRef="#br0" timeOffset="25471">12722 2886 7727,'0'-5'767,"0"1"1771,0 4-2224,-6-9 33,4 6-11,-4-6 0,6 9-44,-1 2-40,0 2-12,0 4-44,-2 3 17,-1 3-22,0 4-18,-1 1-22,-1 3-3419,0 1 3391,-1 2-50,0 2-341,0 1 290,-1 0-33,0 2 11,1-1 22,-1-1 18,0 1-1,0-2-6,0 0 46,0-2-46,2 0 18,-1-1-12,1-1-16,1-1 33,0-2-28,0-2 0,1-2 3131,2-2-3148,0-2 507,0-2-490,2-1 89,-1-2-100,1-1 11,0-1 0,0-1 28,0-1-28,0-1-17,0 0 17,0-1-1075,0 1-202,-2-8 436,0 2-83,-1-8-145,2 4-215,0-2-737,1 0 1993,0 0 0,0 4 0,0 3 0</inkml:trace>
  <inkml:trace contextRef="#ctx0" brushRef="#br0" timeOffset="26014">12539 3262 7800,'-1'-4'1216,"0"1"2901,1 3-3725,-8 17 364,5-6-409,-6 13-11,7-11 45,1 1-84,-1 0-28,0 2-28,0 1-85,0 1-44,0 1 0,0 0-44,0 1-18,0 0 23,1-1-40,0 0 7,0-1-57,1-2 34,0-1 39,0-1 11,0-2 112,0 0-84,0-2-5,0-1-1,0-2-21,0 0 4,0-2 1,0-1 6,0-1 38,0-2-38,1-1 44,2 0-6,0-1 40,2-1-17,-1-2 23,2-2-23,1 0-34,0-1 24,1 0 4,1-1-50,1 1 22,0-2-38,1 1-113,0-2 112,1 0 0,0-1-28,0 0 51,0 0-6,-1 0 6,-2 2 251,4-3-178,-5 5-1,3-2 23,-6 6-23,-1 0 96,0 1-186,-2 1-100,-1 0-9803,0 1 9324,-1-3 1,1 2 0,-1-2-1</inkml:trace>
  <inkml:trace contextRef="#ctx0" brushRef="#br0" timeOffset="27597">10326 1697 6131,'8'-4'1188,"-2"2"-802,-6 2 2258,0 0-2280,11-8 11,-8 5 23,8-6 50,-10 8 1445,-1 0-1714,-5 2-39,1 2-5,-7 3-63,2 3 29,-1 3 0,-2 2-39,1 1-1,0 0-27,1 1 16,2-1-22,0 0-5,2 0-23,0-1-12,2-1 24,2-1-35,1-2 6,1-1 6,0-2-11,2 0 22,1 0 22,2-1-22,0 0 11,1-1-44,0 0 44,0-1 11,4 1-5,-2-1-45,3 0 28,-2-1 0,-1 0 0,0 1 0,0 0-11,0 1 11,0 1 11,-2 1 17,1 0-5,-2 1-12,2 5 17,-3-4 0,2 2 67,-2 0-22,-2-3 39,0 2 61,-2-3 69,-1 1 27,0 0 67,-3 0 5,-1 0 79,-1 1 28,-2-2 45,-1 2-73,-1-2-67,-1 1-28,-1 0 0,-1 0-62,1-1-72,-1-1 16,1 0-89,0-2-1,1 0-5,2-1-61,1-1-29,1 0-22,2 0-45,1-1-145,2 0-5148,0-1 3798,7-1-186,-1-1-346,6-2 2072,0-1 0,-5 3 0,1 0 0</inkml:trace>
  <inkml:trace contextRef="#ctx0" brushRef="#br0" timeOffset="28033">10787 1842 8164,'7'-9'1199,"-2"2"-706,-5 7 3562,0 0-3769,3 1-68,-1-1-78,3-1 17,-2 0 50,4-3-5,-1 0-174,3-2-28,-2 2-45,1-1-95,0 0-196,3-2 61,-3 1-145,3 0-117,-4 1-135,-1 2-107,0 0-78,-1 1-28,-2 1-100,0 1 510,-2 0 1,0 0-1</inkml:trace>
  <inkml:trace contextRef="#ctx0" brushRef="#br0" timeOffset="28230">10799 1826 7990,'0'0'0</inkml:trace>
  <inkml:trace contextRef="#ctx0" brushRef="#br0" timeOffset="28688">11322 1604 9072,'0'-9'1630,"1"2"-852,-1 7 4263,0 0-4766,-4 42-40,5-26-6,-1 33-66,4-37 38,0 2-5,1 0 45,0 0 0,1 2-23,0 1-16,1-1-96,0 2-15,0-1 99,3 5 51,-3 1-135,-1-2-38,-3-2 83,-2-7-84,-1-1 157,-4 4-151,-5 1-51,-2-1-72,-8 3 5,5-8-140,-11 6 101,10-8-67,-4 2-67,8-6-174,1-1-225,2-1-313,1-2-246,2-1-129,1-2-1406,0-9 1227,2 0-701,0-6 2185,3 1 0,0 8 0,0-1 0</inkml:trace>
  <inkml:trace contextRef="#ctx0" brushRef="#br0" timeOffset="29762">11626 1651 12326,'-10'26'706,"2"-2"-521,7-13-6,-1 0-5688,2 0 5604,-1 1 1375,0-1-1414,1 0 837,0 0-853,0 0-29,0-1-39,0-1 3420,0 0-3403,1-2-12,0 0-22,1-3 6,0-1-17,0-2 0,0 0 112,1-1-112,1-2 6,-1 0 5,2-3-28,-1-1 17,3-6 0,1-1 56,0-2 0,-1 1 0,-2 3 17,-1 0-17,1 1 22,-1 0 6,0 0 17,-1 2-22,0 0 5,0 2-17,0 2 11,-1 1 12,0 1-23,0 1 28,-1 0 51,1 1-29,-1 3-27,0 0-12,-1 4 18,1-2-18,0 1 34,-1 1-34,1 0-5,0 0-17,0 0 56,3 3-33,-1-2-1,2 1-33,-1-3 33,1 0 12,0-1 139,6 1-49,-4-3 21,4-1 46,-5-3-40,-1-1-11,1-2 17,-1-2-45,0-2 16,-2 1-27,1-3-33,0 1-12,-2-6-11,-1 3-34,0-3-11,-1 4-11,-2 0-17,0 0-17,-3-2 34,0 1-231,-2-5 30,0 5 27,-2-2-67,3 6-107,-1 2-139,0 1-208,0 2-117,0 0-96,0 2-38,1-1-130,1 2-347,-1 0-750,2 0 2184,0 0 0,3 0 0,0 0 0</inkml:trace>
  <inkml:trace contextRef="#ctx0" brushRef="#br0" timeOffset="31356">10821 2005 9162,'-11'0'1204,"2"0"-924,13-3-6,0 0 23,0 0 0,0 0 33,1 0 0,-1-1 13,2 0-13,1-1 348,5-4-337,-2 2-27,4-2-1,-4 2-33,1 2-16,1 0-12,-1 0-40,0 0-3446,-1 1 3385,-1 0-22,0 1 84,2-1-118,-4 1 17,1 0-34,-4 0 17,0 1-27,-2 1 3357,0 0-6685,-1 1 2000,-3-2-336,1 1-1026,-2-1 2622,2 1 0,0 0 0,1 0 0</inkml:trace>
  <inkml:trace contextRef="#ctx0" brushRef="#br0" timeOffset="138613">13576 5167 24575,'9'0'0,"2"0"0,2 0 0,0 0 0,-1 0 0,0 0 0,1 0 0,5 0 0,-4 0 0,6 0 0,-6 0 0,2 0 0,2 0 0,-3 0 0,1 0 0,-1 0 0,-2 0 0,0 1 0,0 0 0,0 1 0,1-1 0,0 0 0,-1 0 0,-1 1 0,2-1 0,1 1 0,2-2 0,5 0 0,-8 0 0,6 0 0,-7 0 0,4 0 0,-2 0 0,0 0 0,-3 0 0,-2 0 0,-1 0 0,0 0 0,1 0 0,-1 0 0,-1 0 0,-2 0 0,1 0 0,-1 0 0,1 0 0,-1 0 0,2 0 0,-3 0 0,3 0 0,-4 0 0,1 0 0,-1 0 0,0 0 0,-2 0 0,1 0 0,-1 0 0,1 0 0,-1 0 0,1 0 0,-2 0 0,0 0 0</inkml:trace>
  <inkml:trace contextRef="#ctx0" brushRef="#br0" timeOffset="141062">16047 4729 24575,'5'0'0,"3"0"0,1 0 0,2 0 0,2 0 0,15 0 0,-13 0 0,15 0 0,-20 0 0,4-2 0,1 0 0,-3-1 0,1 1 0,-1 2 0,-3 0 0,1 0 0,-2-1 0,-2 0 0,1-1 0,-1 1 0,1 0 0,-1 0 0,1-1 0,-1 0 0,1 1 0,0-2 0,-1 2 0,1-2 0,-2 3 0,1 0 0,1 0 0,0 0 0,-1 0 0,1 0 0,-3 0 0,-1-2 0,-1 1 0,1-1 0,0 2 0,0 0 0,-1 0 0,-1-1 0,0 0 0,-1-1 0</inkml:trace>
  <inkml:trace contextRef="#ctx0" brushRef="#br0" timeOffset="147187">14311 4683 24575,'0'-8'0,"0"0"0,0 1 0,0 0 0,0 0 0,0 0 0,0 0 0,0-5 0,0 5 0,0-6 0,0 8 0,0-1 0,2-1 0,0-3 0,0 1 0,1-1 0,-1 2 0,1 1 0,1-1 0,-1-1 0,0-1 0,0 1 0,0 2 0,0 0 0,0 1 0,0-1 0,0-1 0,0 0 0,0 0 0,0 1 0,-1 0 0,1 2 0,0 0 0,0-1 0,1-2 0,1-1 0,1-2 0,-1 0 0,0 2 0,0-2 0,2 0 0,0 2 0,0 0 0,1 0 0,-3 4 0,3-5 0,0 2 0,2-2 0,2 2 0,0 2 0,-1 1 0,0-1 0,0 0 0,1 0 0,0 1 0,1 1 0,1 1 0,0 1 0,-1 0 0,-1-1 0,0 0 0,0-1 0,7-1 0,-10 3 0,6 0 0,-8 0 0,2 0 0,1-1 0,1 1 0,-1 2 0,0 0 0,-1 0 0,-3 0 0,1 0 0,-1 0 0,1 0 0,-1 0 0,0 0 0,-2 0 0,0 0 0,-2 0 0,1 0 0,0 0 0,0 0 0,1 2 0,1 0 0,-1 0 0,-1 2 0,-1-2 0,1 1 0,0-1 0,-1 1 0,1 0 0,-1 1 0,0 0 0,-1-1 0,2 0 0,2 5 0,-3-4 0,4 6 0,-5-5 0,2-1 0,1 1 0,-1 0 0,0 1 0,-1 1 0,1-1 0,-1 0 0,1-1 0,0-1 0,-1 1 0,0 1 0,0 1 0,0-1 0,-1 1 0,1-1 0,-1 2 0,1-3 0,-1 3 0,1-4 0,-1 1 0,0 0 0,-1-2 0,0 0 0,1-1 0,0 2 0,1 0 0,-1 1 0,0 0 0,1 0 0,0 0 0,-1 0 0,-1 1 0,0-1 0,1 0 0,1-1 0,-1 1 0,0 0 0,-1 0 0,0-1 0,1-2 0,0 0 0,1-1 0,-1 1 0,0 0 0,0-1 0,1 0 0,-1-1 0</inkml:trace>
  <inkml:trace contextRef="#ctx0" brushRef="#br0" timeOffset="151340">14929 4410 24575,'23'0'0,"4"0"0,8 0 0,8 0 0,-15 0 0,2 0 0,11 0 0,0 0 0,-10 0 0,0 0 0,14 0 0,-2 0-701,11 0 701,-20 0 0,1 0-373,2 0 0,0 0 373,1 0 0,1 0-669,5 0 0,2 0 669,4 0 0,2 0-1055,1 0 1,1 0 1054,-16 0 0,2 0 0,-1 0 0,3 0 0,1 0 0,0 0 0,-1 0 0,1 0 0,-1 0 0,-1 0 0,1 0 0,-2 0 0,-1 0 0,-1 0 0,0 0 0,15 0 0,-1 0 0,-1 1 0,1-2 0,-2 0 0,0 0 0,-3-1 0,1 0 0,0 0 0,-2-1 0,-17 2 0,0-1 206,7 1 1,-2 1-207,6 0 0,12 0 0,3 0 375,1 0-375,-27 0 0,-1 0 0,1 0 0,-1 0 0,27 0 0,2 0 0,-28 0 0,2 0 0,-1 0 0,0 0 0,1 0 0,-1 0 0,-1 0 0,-1 0 0,27 0 0,-1 0 0,0 0 0,-6 0 0,-16 0 0,-2 0 0,9 0 0,-10 0 0,1 0 0,10 0 0,7 0 0,3 0 0,-1 0 0,-1 0 0,2 0 0,-6 0 0,-1 0 0,-1 0 1188,-3 0-1188,-5 0 2375,-5 0-2375,-2 0 0,-1 0 0,-1 0 484,6 0-484,-9 0 59,0 0-59,-10 0 0,-4 0 0,3 0 0,-1 0 0,-1 0 0,1 0 0,-4 0 0,1 1 0,-1 0 0,-2 1 0,1 0 0,0-1 0,0 1 0,2-1 0,-1 2 0,1-1 0,-2 0 0,-1 0 0,0 1 0,2 1 0,-1 1 0,0 0 0,-2-1 0,0 0 0,-1 0 0,1-1 0,1 1 0,0 0 0,1 0 0,-1 1 0,0-2 0,1 2 0,-2-1 0,3 0 0,-2 1 0,2-1 0,-2 0 0,1 2 0,-1-1 0,1 0 0,0 0 0,0 0 0,0 1 0,-1-1 0,0 0 0,1 0 0,-1 1 0,0-1 0,-1 0 0,1-1 0,-1 0 0,0 0 0,-1 0 0,1-1 0,1 1 0,-1-2 0,1-1 0,-2 1 0,-1 0 0,1 0 0,1-1 0,0 1 0,2 0 0,-1-1 0,2 2 0,-1-1 0,1 1 0,0 0 0,1-2 0,0 1 0,0 0 0,-1 0 0,1 0 0,-1 0 0,1 1 0,-1 0 0,0-1 0,-1 1 0,-2-2 0,-2 1 0,0-1 0</inkml:trace>
  <inkml:trace contextRef="#ctx0" brushRef="#br0" timeOffset="154479">13842 5180 24575,'11'8'0,"-1"4"0,1 1 0,1 1 0,1 0 0,0-1 0,4 3 0,-7-5 0,10 6 0,-7-2 0,3 1 0,2 1 0,-4-1 0,2 0 0,1 0 0,0 0 0,1-1 0,0 2 0,-1 0 0,4 2 0,1 0 0,0 0 0,-1 0 0,-2-1 0,-2-2 0,5 3 0,-8-9 0,6 6 0,-7-7 0,8 2 0,1 0 0,0-1 0,2 0 0,-2 0 0,0 0 0,1-1 0,1 1 0,0 0 0,2 0 0,-1 0 0,4 0 0,1 1 0,2 0 0,1-2 0,9 1 0,-15-6 0,16 4 0,-12-4 0,6-1 0,18 0 0,-18-3 0,15 0 0,-17 0 0,4 0 0,0 0 0,-1 0 0,-1 0 0,-4 0 0,1-2 0,0-3 0,-4-2 0,0-3 0,-2-1 0,3-5 0,-9 7 0,5-6 0,-9 8 0,3-2 0,0-1 0,-2 1 0,-1 0 0,1 2 0,-1-1 0,-1 0 0,1-2 0,-2 0 0,-1 2 0,-2 2 0,0-1 0,1 0 0,-1-1 0,1 0 0,4-6 0,-8 6 0,5-4 0,-8 4 0,2-1 0,1-3 0,3-1 0,-2-1 0,0-3 0,-1 2 0,-1 0 0,-1 0 0,0 1 0,0 0 0,-1 0 0,-2 0 0,1 0 0,-1 2 0,0 1 0,-1 1 0,-1 4 0,0-1 0,0 2 0,0-1 0,-2 1 0,1 0 0,-1 3 0,1 0 0,-1 0 0,0 1 0,-1 0 0</inkml:trace>
  <inkml:trace contextRef="#ctx0" brushRef="#br0" timeOffset="156763">15787 5712 24575,'15'0'0,"3"0"0,6 0 0,7 0 0,4 0 0,0 0 0,0 0 0,1 0 0,0 0 0,2 0 0,2 0 0,-4 0 0,-3 0 0,-2 2 0,-1 3 0,-1 1 0,1-1 0,7 3 0,-13-7 0,14 7 0,-16-5 0,5 0 0,-2-1 0,1-2 0,1 0 0,-1 0 0,1 0 0,-4 0 0,2 0 0,1 0 0,2 0 0,5 0 0,2-2 0,7-3 0,2-4 0,-1-5 0,1-2 0,-17 6 0,-1 0 0,15-6 0,7 0 0,-19 6 0,0-1 0,-3-2 0,-3 1 0,-1 0 0,-4 0 0,-1 1 0,1 0 0,-1-1 0,-2 0 0,-1-1 0,-2 0 0,0 0 0,-1-1 0,-1-1 0,2-2 0,-5 4 0,1 0 0,-2 5 0,1-3 0,0 1 0,1 0 0,-1 1 0,0 2 0,-1 1 0,0-1 0,-2 2 0,-1 0 0,-1 1 0,1 2 0,-1-1 0,1 0 0,1-1 0,0-3 0,0 1 0,2-2 0,-2 2 0,4-3 0,-3 1 0,2-4 0,1 0 0,-1 2 0,1 1 0,-2 2 0,-1 1 0,-1 1 0,-2 1 0,0 2 0,-1 1 0</inkml:trace>
  <inkml:trace contextRef="#ctx0" brushRef="#br0" timeOffset="159221">17282 5310 24575,'7'-1'0,"2"-1"0,5-2 0,6-5 0,3-2 0,-1-3 0,-3-1 0,-1 2 0,-1 1 0,1-1 0,-2 2 0,-3 0 0,-1 2 0,-2 0 0,0 3 0,-1 1 0,-3 1 0,-2 2 0,0 1 0,-1 0 0,-1 0 0,0-1 0,-1 1 0,0 0 0,0 0 0,1-1 0,-1 1 0,1 1 0,1 1 0,-2 1 0,0 2 0,-1 2 0,0 0 0,0 1 0,0 0 0,0 1 0,0 1 0,1 4 0,2 4 0,0 3 0,0 3 0,-1 0 0,0 1 0,1 4 0,-2-1 0,0 9 0,-1-16 0,0 8 0,2-15 0,0 4 0,0 0 0,0-2 0,-2-3 0,1-3 0,0-2 0,1-1 0,-1 1 0,0-2 0,-1-1 0,0-2 0</inkml:trace>
  <inkml:trace contextRef="#ctx0" brushRef="#br0" timeOffset="183694">372 7980 6367,'3'-9'907,"0"2"-577,-3 7 1799,0 0-1900,-6-6 197,2 4-202,-3-4 174,-1 5-214,4 1-21,-3 0-40,3 0-5,-3 0 50,-3 5-107,0-1 12,-4 6 11,2-2 123,-5 7-16,3-3 16,-3 7 12,4-4-18,1 1-77,1-1-68,1 0 0,0-1-12,2 0 12,1 0-5,1-1 33,2 2-6,1 0-39,1-1 17,1 2-56,0-1 23,2 0-12,2 0-11,1-1 11,3-1-11,0-1-45,-1-2-33,3-2 61,-2-1-16,2-2 66,-1-2 18,0-2-7,0 0 18,1-2 16,-1-1 6,1-2-11,-1-3 17,1-2-12,-1-1 1,0-2 16,3-7-84,-4 5-22,1-6 22,-4 8 17,0 0-17,-2 1 40,-1 0-29,0 0-22,-1 1 28,-1-2-28,0 1-11,0 0-6,-2 0-5,-1 1 33,0 1 0,1 0-11,0 2 17,-1 0-17,1 2 11,-1 2 11,2 1-33,-2 1 11,2 1 39,0 0-67,2 2 28,0 1 28,0 1-28,0 2 34,0-1 5,0 0-28,3 3 40,-1-1-12,1 0 23,-1-1 10,1-1-10,-1-1-6,0 1 17,1-1 39,-1 0-11,1-1-17,-1 0 112,1 2-135,0-1-4,1 1-29,0-2-113,-1 0 96,1-1 18,0 1-12,0 0 50,0 0-39,0 1 6,1 0 16,0 0 45,0 0-61,1 1-6,-1-1 39,1 0-33,-1 1-23,2 0 22,-2-1-77,0 1 10,2 0 0,-3 0 1,1-1-96,-2-2 17,-1-1-40,0 0-49,0-1-393,-1 0 101,1-1-156,-1-2-152,0-2-113,0-2-99,0 0-118,0-2-237,0 0 1368,0-1 0,-1 4 0,0 0 0</inkml:trace>
  <inkml:trace contextRef="#ctx0" brushRef="#br0" timeOffset="183973">486 7795 11508,'25'36'162,"-1"-1"1,-1-2-1,-5-5-117,-10-12-23,0-1-27,0 2-23,0-2-23,0 1-44,-1-1-22,-1-1-96,0-2-78,-1-1-163,-1-2-184,-1-1-225,-1-3-487,0-1 1350,-1-1 0,0-2 0,0-1 0</inkml:trace>
  <inkml:trace contextRef="#ctx0" brushRef="#br0" timeOffset="184179">521 8056 10562,'36'-32'-508,"0"-1"0,-2 4 0,-9 6 0,-19 17 0,-3 3 0</inkml:trace>
  <inkml:trace contextRef="#ctx0" brushRef="#br0" timeOffset="184514">780 7769 10676,'13'32'160,"0"1"1,-1-3 0,-1-6-32,-2-11 696,1-1-758,0 0-6,-1 0 254,0-2-175,2 5 367,-1 3-322,-1-2 378,-4 0-440,-5-8-16,0 0-46,-2 1-83,-1 0-28,-2 1-68,-2 0-67,-1 2-28,-2-1-78,-2 1-6,0-2-117,0 0-3843,-16 3 4257,15-8 0,-8 3 0,18-8 0</inkml:trace>
  <inkml:trace contextRef="#ctx0" brushRef="#br0" timeOffset="185195">910 7635 11782,'-10'-27'628,"4"6"39,7 26-315,3 6-44,0 0-5,2 6-12,-2-3 6,2 1-45,0 1 17,0 1-85,1 0-60,0 0-24,0 1-43,0 0-1,-1-1-56,1 0 140,3 4-39,1 0-168,-2-3 67,-1-5 33,-5-7 1,0-2-6,-1-2 56,-1-1-118,0 0-78,-1-6 95,0 1-78,0-4 0,-1 0-29,1 1-21,-1 0 21,1-1-189,-1-3-96,2-1 247,0 0-12,1 1 101,2 3-56,0 0 57,0 0-18,1 0 40,1 1-6,1 1-6,-1 2-50,7 0 134,-4 2 57,8 0-51,-8 3 5,2 0 23,-4 1 84,1 3 0,-2-1 6,1 3 78,-4-2-39,0 1-23,-2 0-33,-5 11-235,-1-4-6,-5 9-34,-1-7-190,-8 8 90,4-6-622,-11 9 112,10-14-247,-2 1-1888,3-5 2891,3-4 0,2 0 0,5-3 0</inkml:trace>
  <inkml:trace contextRef="#ctx0" brushRef="#br0" timeOffset="185610">490 7200 7660,'5'7'1541,"-2"-2"-1037,-3-5 515,0 0-162,25 68-280,-11-31-1208,2 5 1,0-1 810,-3-9-35,-4-11 232,0-3-338,-1-1 6,0-3-78,2 2-197,-2-4-314,1-1-15,-3-6-326,-3-3 885,-1-2 0,-2 0 0</inkml:trace>
  <inkml:trace contextRef="#ctx0" brushRef="#br0" timeOffset="186147">218 8046 701,'-7'4'986,"1"0"1861,6-4-1319,0 0 207,13-36-1561,-6 24 22,10-27 1,-10 33 796,2 0-629,5-3-180,-1 1 1,6-4 3154,-3 2-3210,2-2-11,1 0-12,2-2 12,0-1-23,3-2 90,13-8-714,-6 6 591,10-7-323,0 1 322,1-2-10,0 0-734,-7 2 767,-12 9 16,-2 1 24,-2 0 4,-3 2 24,-2 2 511,-3 1-551,-2 3 0,-2 1 1,-2 1-1,0 1 325,-2 1-325,-1 2 842,0-1-858,0 1 16,-1 1-12,1-1 12,-1-1 17,0 1-6,0-1 219,0 1 22,0 0-1467,-1-1 509,-3 3-151,2-2-179,-3 1-191,3 0-1135,0 0 1,1 0-1</inkml:trace>
  <inkml:trace contextRef="#ctx0" brushRef="#br0" timeOffset="186837">1053 7358 9475,'-12'-7'891,"2"2"-595,10 4 410,0 1-303,4 3-140,0 0 24,3 2-52,-1 0 6,0-1-34,1 1-45,1 0-11,1 0 34,0 0-90,2 0-5,0-1-40,-1-1-3430,1 0 3391,-1 0-22,0-2-40,-1 1-61,-1-1-67,-2 1-95,-1-1-169,-1 0-145,-1-1 3252,-1 0-3549,0 0-1692,-1 0 2577,0 0 0,0 1 0</inkml:trace>
  <inkml:trace contextRef="#ctx0" brushRef="#br0" timeOffset="187147">1172 7280 9184,'-4'6'734,"0"0"-314,4-6 1416,0 0-1566,-16 56-41,11-37-22,-5 16 1,1-2-51,7-19-29,-1 2 1,2-7-45,1 0-17,-1-2-5,1-1-17,0 0 22,0-2-5,0 0-18,0-1-32,0-2-1552,0 0 845,-1-5-140,0 1-167,0-3-410,0 2 1412,1 0 0,0 1 0,0 1 0</inkml:trace>
  <inkml:trace contextRef="#ctx0" brushRef="#br0" timeOffset="205497">1352 6935 101,'0'-18'381,"-1"2"2386,0 13-2660,0 1 1419,0-1-1224,0 1 648,0 1-855,0 0 3392,0 0-3224,0 0-128,0 0 33,0 0-17,-1 1 17,0 0-6,-1 0-33,0 0-23,-1 0-5,0 1-11,-2 2-23,0 1-5,-2 1-6,0 1 0,0 0-12,-1 1 18,1 1-28,-1 0-1,1 0-5,0 2-11,1-1 11,1 1-11,0-1-12,2 2-10,-1-1 5,2 0 0,0 0 5,1 0 23,1 0-28,0 0 0,1 0 0,0-1 17,1 0-22,0-1-1,2 1-11,1 0-22,1-2 5,0 1-5,1-2-11,1-1-6,-1 1 22,1-3 12,1 1 5,-1-3 23,1 0 10,-1-1 12,0-1 17,-1-2 22,0-3-16,-1-1-23,0-2-17,-2-1-5,0 0 5,-1-1-6,-1-1 7,0 0-12,-1 1 0,0-1 0,0 1-12,0-1-4,0 1 16,-1-1 0,1 2 11,-1 0 11,-1 1-5,0-2-11,1 5-12,-1-1 12,2 4 16,0 0 561,0 2-381,3 5 33,-1 0 17,3 4-34,0 1 1,-1 0-23,1 1-45,0 0-34,1 2-33,0-1-5,5 3-57,-3-2-22,4 1 51,-4-4-74,0-2-16,-1-1 5,-1-2-66,0 0-18,-2-2-95,0 0-112,-1 0-89,-1-1-185,0-1-1446,-1 0 40,0-2 2005,1-2 0,-1 0 0,-1 1 0</inkml:trace>
  <inkml:trace contextRef="#ctx0" brushRef="#br0" timeOffset="205837">1604 6880 12444,'14'1'431,"-1"-3"-330,-6-3-12,1-2-5,0-1-28,0 0 17,0-2-6,0 2-16,0 0-29,-1 0 1,0 1-7,-3 1-4,0 2-1,-2 1-34,0 2-2038,-2 0 1389,-3 3-140,1-1-342,-3 3 1154,3-2 0,0 0 0,1-1 0</inkml:trace>
  <inkml:trace contextRef="#ctx0" brushRef="#br0" timeOffset="206456">1832 6516 11682,'18'30'605,"-2"-4"-465,-10-18-34,1 1-50,-1 0-16,1 0-12,1-1 5,-1 2 23,3 2-56,-3-3 17,3 3 0,-5-5 0,1 1 33,-1-1-5,-1-1 28,-1 0-1,-1 0 24,-1-1-24,0 0-4,-1-1-52,-1 2-55,-3 2-62,0 0-44,-4 3-107,0-2 0,0 0-40,-2 1-78,0-2-145,0 0-202,0-2-1921,-2-2 1790,3-3 0,2 1 0,4-2 0</inkml:trace>
  <inkml:trace contextRef="#ctx0" brushRef="#br0" timeOffset="207052">1931 6394 674,'0'-6'952,"1"1"4626,-1 5-5443,27 30-1415,-18-16 1359,21 24 600,-24-23-651,0 1 1813,2 6-1819,-1-5-11,2 3-5,-3-7-6,1-3 3133,-1-1-3121,-1-2 864,-1-2-859,-1-2-17,-1 0 28,0-2 185,-2 0-208,1-5-38,-1 0 16,-1-5-50,0-4 84,0-4-34,-1-1 6,2 0-23,0 7 12,0 1 5,0 0 0,0 3-50,0 0 22,2 2-33,1-2 50,1 2 0,1-1 16,0 2-4,0 1 21,1 2 6,0-1 1,4 2 32,-2 2-21,2 1-18,-2 2 18,-1 2-68,1 0 51,0 0 61,3 4-11,-3-3 0,2 5 17,-5-5 22,-1 2 45,-2-1-11,-1 0-1,-1 0 7,-1 0 145,-4 3-79,-4 2-111,-6 1-34,1-3 6,0-2-12,5-5-11,-1 0-28,2-2-22,0 0 34,2-2-85,1-1-128,-1 0 38,2 0-27,-1 0-62,0 0 1,2 0-74,-1 0-56,1 0-162,0-1-213,0 0-145,0 0-191,2 1 1081,-1 0 0,0 0 0</inkml:trace>
  <inkml:trace contextRef="#ctx0" brushRef="#br0" timeOffset="208057">1522 7219 6042,'-6'5'974,"1"0"-688,5-5 1293,0 0-1444,-9 4 39,8-3 5,-7 4 605,10-5-555,4-4 7,-2 1 21,4-2-10,-4 2 10,0 1-5,0-2 252,4-1-257,-1 1-28,2-3 5,-1 1-12,2-1-4,1-1-24,3-1-4,1-3-29,3-1-34,2-3-21,13-10-108,-6 5-943,10-8 978,-10 7-1,0 0 34,3 0-45,-2 0 0,1-1 1,0 0 38,-2 0-28,-1 0 6,0-1-5,-1 2-475,-2 1 496,-1 1 46,-2 1 11,-2 2-107,-2 3 118,-3 3 0,-2 2 11,-3 2 975,-2 2-840,0 1 326,-3 2-528,0 0 45,-1 2 101,-2 0-2969,2 0 2313,-1-1-1254,1 1 940,-1 3-425,-1-1 1193,0 3 0,0-2 0,0-1 0</inkml:trace>
  <inkml:trace contextRef="#ctx0" brushRef="#br0" timeOffset="208892">1684 7501 9111,'-27'27'67,"0"0"0,1-2 0,8-5-11,15-9 28,1-1-16,0 7-31,2-5-9,0 5-4,1-6-7,2-1 17,1 0-23,1-1-11,0-1 11,1-2 12,0 0 10,1-2 29,-1-1 16,1-1 29,-1-2 10,0-3 96,3-4-118,-1-3 62,3-9-45,-4 5-33,1-6 61,-2-2-84,0 5-6,0-6 0,-3 9 18,-1 0-18,-1 1 0,0 0 40,-1-3-45,-1 0-23,1 1 1,-2 4 5,1 6-12,-1 1 12,0 1-22,1 1 44,1 1 29,-1 5 10,2 0 12,0 5 0,2-1 0,-1 0-23,2 0-11,-1 0-22,2 0 0,1 1 6,0-3-45,2 3-12,-2-4-28,-1 0-45,1-1-16,-2 0-22,1 0-40,-1-1-101,0-1-27,-2 0-175,0-2-279,0 0 739,3-2 0,-3 1 0,2-2 0</inkml:trace>
  <inkml:trace contextRef="#ctx0" brushRef="#br0" timeOffset="209186">1846 7432 9100,'6'-3'1282,"-1"1"1631,-5 2-2633,26-11 162,-13 1-229,17-6-90,-20 6-11,-4 4-50,-1 0-196,1-1-29,-3 4-72,0-2-73,-3 4-90,0-1-952,0 0 320,0-1-342,0-1-494,0 1 1866,-1 1 0,1 0 0,-1 1 0</inkml:trace>
  <inkml:trace contextRef="#ctx0" brushRef="#br0" timeOffset="209623">2004 7139 11161,'7'10'543,"1"-2"-224,-2 1-184,-1-3-6,2 4-34,-2-3 17,4 5-61,1 0-23,0 1-23,0-3 18,-2-3-12,-1 0 6,0 0-6,0 0 0,-1-1 17,0 1 17,-1 0 11,-1-1 73,1 1 55,-3-1-88,0 1-63,-3 0-38,-1-1-96,-1 0-84,-2 1-78,-2 0-3448,-2 1 3301,0 0-181,-1 0-221,1-2-2196,-4 1 3008,4-4 0,1 0 0,5-3 0</inkml:trace>
  <inkml:trace contextRef="#ctx0" brushRef="#br0" timeOffset="209849">1944 7082 0,'6'-10'0,"-1"2"0</inkml:trace>
  <inkml:trace contextRef="#ctx0" brushRef="#br0" timeOffset="210513">2145 6973 8567,'3'-1'550,"0"1"1203,-3 0-1709,23 46-32,-14-30-4,4 11 0,0-2-8,-8-13-11,0-2 6,1 0-1,3 2-16,-2-4 27,1 0 1,-3-3 5,-1-2 28,-1 0-16,0-2 105,-1-1 220,-1 0-276,-1-3-32,0 0-1,0-4-28,0 1-11,-1-1-22,0-1 10,-1 0-3396,1-1 3391,0 1 11,1-1-5,-1 1-11,1-1 22,0 0 5,0 0-10,1 1 3385,0-1-3391,1 1-22,0 1 21,1 0 7,0-1-12,0 1-17,2-2 18,-1 1 4,3-1 1,-3 3-6,1 0 6,2-1 22,5 2-16,-3 0-1,3 3 1,-6 2 10,1 0-5,0 0-11,0 1 22,0 0 12,-1 3-1,0 0 17,0 1 0,-1 1 6,0-1 17,-1 1 33,-1-1-28,-1 1 17,-1 0 17,0 0 134,-1 3-106,0-2 6,-4 5-79,1-3 6,-4 2 61,-4 1-56,3-3 0,-4 4 34,4-5 28,-1-1-28,1-1-1,0-1-16,1-1-67,0-1 22,1 0-22,0-1-34,0-1-22,0 1-17,0-1-45,1 1-27,0 0-68,0 0-51,1 1-123,0-2-201,0 1-331,2 0-655,0-1 1557,1 0 0,0 1 0</inkml:trace>
  <inkml:trace contextRef="#ctx0" brushRef="#br0" timeOffset="215706">1081 8603 7559,'-9'9'1491,"2"-2"-1245,7-7 1692,0 0-1709,12-33-10,-6 20-40,10-27-78,-9 30-23,0 1-50,0 0-22,-2 3-18,0 0-27,-2 3-45,-1 0-78,-1 2-1294,-1 0 834,-3 4-107,1 0-150,-2 4-453,0-1 1332,1 0 0,0-3 0,2-2 0</inkml:trace>
  <inkml:trace contextRef="#ctx0" brushRef="#br0" timeOffset="216495">1065 8619 8070,'21'34'25,"1"-1"0,0 1 0,10 13 1,-14-11 391,-27-24-439,1 0 1366,-1-2-1440,-3 2 7,4-3 823,-4 0-863,5-3 1713,-1-1-1702,3-1 1639,-2 1-1605,3-1-56,0 0 12,0-1-12,2 0 39,0 0-22,1-1-360,1-1 511,2 1 0,-1-2 23,2-1 17,-2 0-40,0 0 0,0 0 201,0 0-195,1 1 27,-1 0-10,1 0 16,0 0 107,-1 0-130,1 0 108,-1 0-365,1 0-235,-4-2-214,1 0-194,-2-1-152,3 0-388,-1 1 1396,1-2 0,0 2 0,0 0 0</inkml:trace>
  <inkml:trace contextRef="#ctx0" brushRef="#br0" timeOffset="217775">1040 8763 6311,'-3'-3'1069,"1"0"2505,2 3-3166,-5-10-234,4 6 22,-3-9-28,6 7 11,1-1 29,0-1-34,1-1 296,6-12-308,-4 8 152,9-15-185,-8 15 0,3-3-12,-5 7-66,0 2-18,-1 1 1,-1 2-23,-1 1-11,-1 1 11,1 0-1612,-2 1 1438,-3 2-196,0 0 180,-2 0-6,2 0 17,1-1 17,0 1 0,-1 0 33,1 1 40,0-1-6,-2 3 50,1-1 6,0 0 0,1-1 28,0 1 11,0-1 12,0 0 27,0 2 73,-2 2-78,0-2 6,-1 2 5,2-3 61,-1 2-55,0-1-1,0 1 7,2-1 4,0 0 7,0 1-1,1-1-22,0 1 34,1-1-1,0 1-5,0 1 34,0 0-17,1 0 5,0 1 12,1-1-6,-1 2 0,1-1 6,0 1-23,0 0 40,0 1-51,0-1 44,1 5-105,1 0 22,-1 0-12,0-3 23,-1-5-17,0-1-11,-1-2 17,0 0 302,0-1-358,0-4-95,-1-2 95,1-2-12,-1 0 23,0 3 34,0 1-57,0-1-10,0 1-6,1-1 27,1 0 12,0 0 28,2-3-56,-1 2 17,3-4 11,-2 3-11,2-1 0,0-1 11,0 0-11,0 0 33,1 1 12,0-1-23,0 1-6,1 0 7,-1 1 21,0 0-33,-1 3 11,0 0-22,1 1-34,1 2 57,-3 0 21,2 1 1,-4 2-12,2 2-5,-1 0 17,-1 2-1,0 1 23,0 0 79,-2 5 49,1 2-116,-2 2-18,-2-2-5,0-3 33,-3-1 6,1 1 6,-2-2 33,-1 6 0,-1-1 12,-1 3-85,1-6 6,1-2-11,2-4-34,0-1 6,0 0-17,0 0 28,-1-2-56,1 0-101,-4 0 6,4-2 22,-3 0-22,4-1-174,-1 0-409,1-1 230,1 0-100,1-2-142,2 2-1382,0-2 195,1 1 1905,0-1 0,-1 2 0,1 0 0</inkml:trace>
  <inkml:trace contextRef="#ctx0" brushRef="#br0" timeOffset="218804">707 9384 6305,'-1'-7'812,"0"2"-582,1 5 2425,0 0-2331,3-1-4,-1 0 21,3 0 29,0 0-1,-1 0 18,1-2 0,0 0 44,2-2-67,0-1 17,2-2-40,1-3-38,3-1-6,1-3-34,2-1-67,2-3-504,1-1 436,2-2-32,0-1 117,12-15-118,-8 9-1044,8-10 965,-10 12 46,0 1-28,-1 1 61,-1 2 50,9-10-49,-8 9-18,7-7 23,-2 0-56,-6 9-224,3-6 257,-9 10 96,-2 1-62,-3 2 329,0 2-312,0-2 872,-3 5-945,-1 0-56,-3 6 34,-1 1 251,-1 1-375,0 2 124,0-1 39,0 4-90,-1-2-56,0 2 23,0-2-62,0-1-157,-1 2 185,0-1-554,0 0 55,0 0 39,0 0 46,-1 1 313,1-2-33,-2 1-17,2-1-695,-1 0 633,1 0-23,-1 1-72,1 0-61,-1 0-130,1 1-89,-1 0-123,1 1-236,-1 0-1170,0 0 2201,1 0 0,0-1 0,1-1 0</inkml:trace>
  <inkml:trace contextRef="#ctx0" brushRef="#br0" timeOffset="220823">756 9807 12349,'-2'-11'728,"2"-1"-471,6 1 51,1-1-5,2-1 33,1 0-28,0-2 11,2-1 34,0 0-68,0 0-133,0 0 27,-1 0-100,-1 3-29,-2 2 79,-1 2-68,-2 3-27,-2 3 95,-1 0-723,-1 3 258,-3 5-174,0-3-89,-2 7-90,1-5-67,-1 2-73,0-1-51,0 1-66,0-1-281,1-1 1227,0 0 0,1-2 0,2 0 0</inkml:trace>
  <inkml:trace contextRef="#ctx0" brushRef="#br0" timeOffset="221394">914 9503 13334,'32'37'275,"-6"-6"-264,-19-24-11,0 0 22,-1-1-11,1 0-22,-1-3-11,0 1-40,-1-2 73,0-1-22,-1-1 22,0 0 6,1-4-6,-3 0-11,1-4-22,-2-1-17,0 2-68,0-8 23,-1 4 45,0-4-22,-1 3-23,0 2 28,0-1 16,-1 1 24,1 1 27,-1 0-6,0 2-33,0 1 12,0 2-24,1-2-4,0 3-1,1-1-22,0 2 67,0 1 39,2 1-11,0 0 28,1 1-23,-1 1 23,1 2-5,1 1-6,-1 0 11,2 1 0,-1 1 5,1 0-22,0 0-11,0 0-16,1-1-1,0 1 11,1-2 17,-1-1-16,2-1 22,-2 0 39,1-1 5,-1-1 46,0 0 5,-1-3 5,0-1 40,-2-2 5,1-1-16,-1-1-28,-1 0-23,-1 1-22,0-1-6,-1 0-22,0 0-34,-2-1-78,0 0-45,-3 1-45,-1-2-90,-1 2 23,-2-2-78,0 0-56,-2 1 10,0 0-44,-1 1-61,1 1-175,0-1-223,1 2-241,2 1-494,1 0 710,1 2 0,3 1 0,0 0 0</inkml:trace>
  <inkml:trace contextRef="#ctx0" brushRef="#br0" timeOffset="221794">1056 9285 10332,'25'-10'224,"-3"1"-162,-16 8-1,1 1-10,-3 0 38,3 1-55,-2 0-6,0 3 11,-2-1 17,0 2 0,-2 0 11,0 1-11,0 1-22,-1 1-17,0 1-6,-1 0-6,-1 0 7,0-1 4,-1 1 12,0-2 6,1 0 5,0-2 6,0-1 0,0-1 112,1-2-40,1 0-83,-1-6 16,1 2 23,1-4 5,0 1-16,0-1 0,2 0-18,-1-1 7,1-1-34,1 0-17,0 1-12,0-1-4,1 1-29,0 0-11,0 0-39,0 2-202,2-2 101,-2 3-62,2-2-106,-3 4-123,1 1-129,0 0-130,-2 1-2445,1 1 3191,-3 0 0,1 0 0,-2 0 0</inkml:trace>
  <inkml:trace contextRef="#ctx0" brushRef="#br0" timeOffset="222111">1056 9767 8668,'-4'8'1026,"1"-1"-573,3-7 3076,0 0-3036,28-22-247,-16 10-84,21-18-61,-23 16-6,0-1 23,3-5-129,-2 5-68,0-3-94,-4 8-102,-1 1-83,-1 2-124,-1 1-122,-1 2-187,-1 0-222,-2 1-242,1 1 1255,-1 0 0,0 1 0</inkml:trace>
  <inkml:trace contextRef="#ctx0" brushRef="#br0" timeOffset="222663">1301 9722 6746,'-3'-1'784,"0"0"1975,3 1-2591,-6 2 323,5-1-71,-5 1-109,6-2-41,-1 0 281,-1 1-534,1 0-1,-2 2-4,2-1 4,0 0 18,0 0 11,0 0 22,0 0-11,0-1 157,0 2-157,0-2 5,1 2 12,0-2 34,0 1 72,1-1-22,0 2 50,0 0 17,1 1 241,2 5-62,1 3-246,1 2-34,1 1-6,-3-3-61,1 0 12,0-1-12,0 1-23,-1-1 52,1-1-85,-1 0-242,3 3 114,-3-4-29,3 2-11,-4-6-224,-1-1-129,-1-3-3321,-1-1 1702,-1-5 1292,0 0 0,0-1 0,1 3 0</inkml:trace>
  <inkml:trace contextRef="#ctx0" brushRef="#br0" timeOffset="223057">1342 9655 9201,'0'-5'778,"1"2"2409,-1 3-3103,3 34-28,-1-21-17,3 27-4273,-3-32 4256,2 1 826,-1-1-848,1 0-39,1 0-6,0-3 1,1 1-7,-2-4 3398,0-1-3363,1 0-12,-1-1 0,0-1 39,0-1 6,0-3-1,-1-2 12,1-1 12,-1-1 94,1-11-84,-2 7-5,0-7 39,-2 10-28,0 0 62,-2-5-90,0 5 28,-2-4-11,0 6 5,0 0-5,0 2-12,-1 0 7,1 2-40,-1 1-28,0 2-17,-1 1-22,-1 0 16,0 2 6,0 2-167,-3 5 10,3-1-89,-1 2-124,4-3-112,2-1-217,0-1-270,1 0-572,1 0 1586,0-1 0,0-2 0,0 0 0</inkml:trace>
  <inkml:trace contextRef="#ctx0" brushRef="#br0" timeOffset="223422">1484 9258 8489,'0'-8'919,"0"3"-465,0 5 3080,0 0-3103,6 5-112,-3-1-50,7 5-56,-5-2-40,1 0-38,-1 0 33,0 0-39,1 2-129,-1-1 28,0 2-45,1-2 17,0 0-95,-1 0-62,1-1-134,0-1-40,-1-1 12,1-1-90,-2 0-56,1-1-83,-3-1-114,1 0-161,-1-1-818,-1 0 0,-1 0 0</inkml:trace>
  <inkml:trace contextRef="#ctx0" brushRef="#br0" timeOffset="223654">1484 9245 6316,'0'0'0</inkml:trace>
  <inkml:trace contextRef="#ctx0" brushRef="#br0" timeOffset="224021">1735 9040 9218,'0'-5'896,"0"2"996,0 3-1712,11 20-23,-7-10-17,9 16-50,-8-17-12,0 1-5,0 0 28,1 0 33,-1-1-44,0-1 206,2 3-105,-3-2 268,2 4-246,-4-5-6,0 1 6,-2-3-51,0 0-44,-1-1-34,-1 1-56,-2 0-45,-1 0 6,-2 1-73,0-1-174,-5 4 12,3-2-40,-3 1-599,0-4 247,4-2-175,-3-1-122,4-2-168,1 0-393,0-1 1496,1-1 0,2 0 0,0 0 0</inkml:trace>
  <inkml:trace contextRef="#ctx0" brushRef="#br0" timeOffset="225219">1483 9431 10125,'-11'9'308,"1"-1"-224,7-6 28,0-1 17,1 0 151,1-1-196,3-4 128,1-2-105,3-2 22,1-2 16,-1 3 6,0-1 12,0-1 22,2-1 11,-1 0 11,2-2 23,-1 0-28,0-1-29,0 0 1,-1 1-1,1 0-5,-2 1-28,1 1-33,-2 1-40,-1 2-22,0 2 39,-1 2-67,-2 0 5,0 1-716,0 1 44,-5 9 202,1-4-107,-3 5-173,2-4-174,0-2 902,-1 3 0,3-3 0,-1 0 0</inkml:trace>
  <inkml:trace contextRef="#ctx0" brushRef="#br0" timeOffset="225873">1644 8986 11458,'4'3'2375,"-1"-1"-1765,-3-1 3546,1 0-6936,1 0 0,0-1 0</inkml:trace>
  <inkml:trace contextRef="#ctx0" brushRef="#br0" timeOffset="227236">1650 8994 3406,'-3'-4'1171,"1"0"4495,2 4-5532,67-38-39,-51 29-50,23-13 0,-11 6 56,-28 16 1637,1 0-1171,0 2 1424,0-1-1559,1 0 1214,-1-1-1584,1-1 839,0 2-879,0 0 17,1 0 40,0 0-40,-1 2 39,2-1-33,-1 2 11,1-1 6,0 2 38,-1-1 35,1 2-174,0-1 78,0 1-95,0-1-6,0 1 62,2 1 0,-2-1-17,1 2 57,-1-2-24,-1-1-16,0 1-39,-2-1 0,2-2 17,-2 1 22,1-2 0,-1-1-17,0 1-62,0-2 79,1 0-22,0-1 22,1 0-39,0 1 78,-1-1-39,2-1 39,-2 1-78,1-1-39,-1 0-1,0 0 79,0 0-22,0-2-17,0-1-157,0-3 134,0-1 40,-1 0 44,-1 0-22,1 1 62,0-1-146,-1 0 84,1-1-118,-1 1-56,0 0-44,-1-1-280,-2-6 279,0 4 23,-3-5-89,-2 3 139,2 5 112,-2-3 18,3 7-29,0 1-56,2 0-11,0 3 28,0 0 16,0 1 40,1 0-73,-1 3 85,2-2 32,-1 4-4,2-3 77,0 2-32,0-2 27,0 0-45,0 0 73,0 0-45,1 0 28,0 1 17,3 2-61,-1 1 44,4 4-33,-1-1-29,1 2-16,-2-3 17,1 0-1,2 2-22,0 1 6,1-1-17,-1-2-17,0 0 6,-2-4-73,2 3 23,-3-3 27,0 0-16,0-1 83,0-2 1,0 0 11,-1-1 22,-1-1 28,-1-2-28,1 0 12,-1-4-29,1 1-11,-1-2-22,-1 0-17,1-6 17,-1 2 16,0-4-49,-2-1-35,1 4-5,-2-5-28,1 6-28,-3 0-33,0 1-208,-1-2-745,-4-4 437,1 5-672,-8-5 576,7 9-55,-3 2-140,5 4-488,0 2 1440,-1 3 0,5-2 0,-1 1 0</inkml:trace>
  <inkml:trace contextRef="#ctx0" brushRef="#br0" timeOffset="227906">1542 8967 9744,'-5'-2'1932,"0"1"-3176,5 1 1,0 0 0</inkml:trace>
  <inkml:trace contextRef="#ctx0" brushRef="#br0" timeOffset="229754">1347 8255 7223,'4'3'1238,"-1"-1"1596,-3-2-2638,49-36-574,-32 22 467,11-8 1,-1 1 61,-15 8-22,0 0 169,-1 1-202,-1 1-46,0 1 98,-3 2-109,1 1-45,-3 2 29,0 0-23,-1 1 22,0 2 292,-1 0-292,0 1 17,0 0 17,1 1 62,0 0 11,1 2 44,1 2 40,0 3 78,2 2 23,0 2-3387,2 2 3370,0 0-194,1 2 138,0-1-17,1 0 34,1 0-129,1 0 78,0-2-44,1 1 3298,0-1-3013,8 6-308,-4-4 0,6 5-51,-6-6 23,-1 2 11,1-1-50,0 2-73,-1 0 90,0 1-17,0 0 197,-1 1-197,1 1-96,-2 0-10,2 0 16,-2 0 34,0 1-1,6 9-16,-6-7-16,3 7-18,-7-9 34,1 0-56,-3-1 39,1-1 51,-1-1 5,-1-1-39,1-1-39,2 5 95,-2-6-6,1 3 124,-4-7-191,-2-1-45,1-1 6,-1-1 40,0 0 32,0-1 18,-1 0 5,-1-1-112,-1 0 90,0 0 22,-1 0 23,1 0 56,-1 2-102,0-2 7,1 2 38,-1-4-83,1 0 44,-1-1-44,0-1-17,0 1 39,0-1-23,0 1-16,0-1 0,0 1 117,0 0-16,0-2 156,0 2-100,-1-1 22,0 3-101,-1 0-56,-2 6 34,-1-1-73,-3 6 34,1-1 61,-1-1-117,-2 3 117,1 0-78,-5 11 78,2-6-17,-5 7 34,5-8-17,-2 1 1,1-1-80,-1 1-16,1-1 34,0-1 5,0-1-22,-4 3-6,6-7-128,-2-1-130,6-7-106,1-3-363,2-2-253,0-1-331,1 0-290,0-2-186,0-2-779,0-1 2611,-1-1 0,2 2 0,-1 0 0</inkml:trace>
  <inkml:trace contextRef="#ctx0" brushRef="#br0" timeOffset="230977">790 8983 7279,'0'-7'594,"0"1"-331,0 6 2252,0 0-2352,-28-15-29,20 11-28,-22-10-4256,26 15 4222,-1 0 844,-1 2-888,0 1-17,-1 1 6,-1 2 0,0 0 0,-6 8 3375,2-3-3387,-4 5 6,4-3 17,-1-1 0,1 2-16,-1-1-7,0 0-5,0-1 0,1 0 6,0 0 5,1 2 6,-5 6 0,3-2 39,-11 12-404,11-11 398,-5 3-10,9-8 16,1-2 11,0 4-28,2-5 51,1 7-40,3-10 12,1 1 38,1-3 19,2-3 424,0 3-408,3-2 16,2 2 17,0 0 0,2 0 5,0 1-33,1 1 12,0 1-24,1 0 12,-1 2 40,2 1-35,0 2 180,8 10-213,-4-5-547,6 9 541,-6-7 1,0 1-23,1 0 0,-1 1-68,2 1 24,-1-2-12,1 0-12,0 0-313,-1 0 341,0 0 29,-1 2-73,0 0-445,-1 2 434,-1-1 11,0 0 28,-1-1-28,1-2-17,-1 0-163,0-3 208,4 6-28,-4-9 0,3 6-73,-7-11 601,0-1-472,-2-1 259,-1-1-298,-1-1 531,-2 0-537,0-2 34,-1 0-34,0 0 164,-1-3-215,0 1-16,0-2 84,1 0-16,-1-1-12,1-1 16,-1 0 12,1-1 12,0-2 32,0-1-83,0-2 79,0 0-12,1-2-11,-2 1 39,1-1-39,1-1-12,-1 0-16,2-1 78,1 1-61,1-2-6,2 0-28,7-6 17,-2 2 179,11-12-168,-8 10-291,5-6 325,-6 6-28,0 1-1,0 2-33,-1 1-50,-1 2 5,-2 2 11,-1 1-44,-2 3-51,-2 1-84,-1 1 246,-2 1-2940,-1 1 638,-2 1 51,-2-3 2218,0 0 0,0-1 0,1 2 0</inkml:trace>
  <inkml:trace contextRef="#ctx0" brushRef="#br0" timeOffset="232254">1989 7859 4735,'-41'32'151,"6"-5"1900,28-20-2018,-2 1 7,0 0 10,0 3 0,0-1 29,1 1 1210,0 0-1216,2 0-17,0 0 0,0 0 683,2-1-700,1-1 2156,1 1-2133,0 2 308,1-2-303,1 2-28,0-4 23,0 0-5,1-1-41,1 2 46,1-1 5,1 1 12,1 1 128,5 6-84,-3-3 11,5 6 6,-3-5-39,0 1 0,0-1-39,-1 1 55,2 0-44,-2 1-6,2 2 17,-1-1-50,0 2 11,1 1-6,0 0 17,2 2-34,0 0 1,1 2-7,0-1-16,1 1 0,7 8 45,-4-7-34,5 5 34,-7-10-45,0-2-56,1 0 56,0-1-22,-1 0 55,0-2 23,-1 0 40,0-1-68,-1-1 5,1 0-44,-2-1-11,1 0 83,-2-1-38,1-1 27,-2-1-28,-1 0 6,-1-1-28,-1-1 34,-1-1 5,-2-1-50,-1-1 61,-1 0-5,0 0 22,-1 2-67,-1-2 23,1 5 16,-1-4-56,0 1-5,0-1-1,0-1-5,1 0-11,0-1 17,0-1-40,2 0 101,-1-1-16,1-1 66,0-1 7,1-2 16,-1-2 39,2-1 17,-1-2 5,2-1-49,-1-2-7,1 0-21,1-1 72,1-1-39,1 0 50,1-2 28,6-5-61,-2 3 268,17-18-324,-15 17-57,9-10-10,-12 16-6,-2 0-57,-1 2 24,-1 2-124,-3 1-146,0 2-128,-3 0-163,-1 2-185,-1 1-386,0 1-3243,-5 0 4391,0 1 0,0 0 0,0 0 0</inkml:trace>
  <inkml:trace contextRef="#ctx0" brushRef="#br0" timeOffset="232982">2065 8002 7380,'-3'1'1109,"0"0"1031,3-1-1983,-22 11-23,16-7-22,-17 8 6,23-10 190,0-1 106,0 0 141,0 1-219,1-1 62,1 0 16,1-1 404,2-3-421,2 0-38,1-4 10,1-2-10,1-1-23,1-2 51,0-1 5,1-1-34,1-1-3336,-1 0 3337,1 1-581,-1 0 502,-1 1 422,7-6-506,-8 8-5,6-5-51,-10 9-23,0 1 3134,-1 2-3229,0-1 718,-2 3-830,0 0-24,-2 1-1730,0 1-26,-4 5 492,1-3-229,-2 5-309,1-3-1059,0 1 528,1-1 2447,0 0 0,1-2 0,1-1 0</inkml:trace>
  <inkml:trace contextRef="#ctx0" brushRef="#br0" timeOffset="234106">2261 7659 6109,'-1'-3'958,"-1"0"884,2 3-1657,-3-4 0,2 3 11,-3-3-5,3 2 212,1 1-218,-1-1 2268,0 1-2212,4 0-68,-1 1 51,3 1 51,-3 2-62,2 0 50,-1 1-56,1 2-45,0 0 1,1 2-29,-1 0-16,1 1-6,0-1 17,0 1-6,-1 0-34,1-1 23,5 7-100,-4-6 16,3 5-28,-4-9 16,0-1 1,-1-1-6,1 0 17,-1-2 29,0-1-1,0 0 39,-2 0-50,0-2-11,0-1-18,0-1 1,1 0-17,-1-1-33,-1-1 16,1 0-62,-1-1-55,0-1 66,-1-1-33,0 0 17,0-7 0,0 3 23,0-4 22,-1 5 22,0 1 6,0 1 39,-1 1 0,0 1-17,0-1-11,1 4-11,0 0-34,1 3 73,0 0 173,0 1-145,3 4-44,-1-1 49,3 3-33,-2 0 1,0 0-1,1 1-17,0 1 17,1-1-11,-1 2 11,2 0 0,0 0-11,-1 0 16,3 1 1,-2-1-34,1-1 0,0 0 11,2 0 23,-2-2 16,1-1 12,-3-3 22,-1-1 56,0 0 5,-1-1 1,1-1-17,-1-2-6,-1-2 112,0-5-129,-1 2-72,0-4-12,-1 4-61,-1 0-538,-6-7 157,1 7-1333,-13-11 73,6 10 531,-3-2-279,6 5-829,3 3 2257,2 1 0,2 2 0,2 0 0</inkml:trace>
  <inkml:trace contextRef="#ctx0" brushRef="#br0" timeOffset="234577">2391 7438 7834,'0'-5'896,"0"2"-4658,0 3 3874,13-26 1824,0 18-1724,6-18 754,-8 27-854,-5 3-16,-3 2-24,0 1 3371,0 0-3415,0 2 0,-1 0-23,-1 7 18,0-4-23,-1 3 11,0-5 0,-1 0 0,0-1 1,-1-1 16,-1 0 11,0-1 6,0-2 22,0 0-5,1-1 22,-1-2-11,2 0 229,0-1-302,1-5 0,0 1 28,2-4-11,1 3 11,0-1 0,1 0-22,1 0 33,0-1-39,0 0 17,1 1-17,-1-1-34,1 1-67,-1-1-39,0 2-50,-1 0-96,0 0-34,1 0-906,0-1 151,0 1-673,0 0 1748,-2 1 0,-1 2 0,-1 0 0</inkml:trace>
  <inkml:trace contextRef="#ctx0" brushRef="#br0" timeOffset="234897">2579 7298 12657,'7'19'739,"-2"0"-482,-3-6-21,0 0 10,0 1 12,0 1-46,1 1-55,-1 1 0,1 2-28,1 0-17,-1 0-67,2 1 11,0 1 0,0-1-40,1 0 24,3 7-80,-3-9 12,1 4 56,-2-9-84,-1-3-100,0 2-124,-2-5 28,0 0-107,-1-3-89,-1-2-1289,0-1 1,0-1 0</inkml:trace>
  <inkml:trace contextRef="#ctx0" brushRef="#br0" timeOffset="235238">2703 7477 8830,'2'-8'1194,"-1"2"-718,-1 6 2297,0 0-2426,21 39-252,-14-25-28,16 30-33,-19-35-68,1 0-11,0 0-27,0 0-57,0-2-84,-1-1-22,1 0-118,-1-2-73,0 0-179,-1-1-409,0 0-829,-1-1 1843,-1 0 0,-1-1 0,0 0 0</inkml:trace>
  <inkml:trace contextRef="#ctx0" brushRef="#br0" timeOffset="235644">2789 7491 9680,'21'34'184,"-2"-5"515,-11-19-671,-2-3 211,2 2-211,-3-3 113,1-1-113,-1 0 352,-1-1-335,1 0 11,0-2 11,-1 0 34,1-2-17,1-1 6,-1 0-6,0-3-6,1-1 0,-1-2-10,0-1 38,1-1 85,0-4-113,-1 2 18,-1-3-18,-2 5 23,-2-1 95,1-3-112,-3 3-23,0-3-5,-1 5 28,-3-1-56,1 2-39,-3 1-34,1 3-11,0 2-33,-2 0 5,0 1 0,-1 1 17,-6 2 33,4 1-5,-4 3-23,7-2-33,0 2-23,3-1-72,0 0-113,1 0-72,2 0-174,0-2-280,1 1-751,0-1-917,2 0 2497,0-1 0,0-1 0,0-1 0</inkml:trace>
  <inkml:trace contextRef="#ctx0" brushRef="#br0" timeOffset="236006">2975 7300 9066,'0'3'1160,"1"0"2458,-1-3-3344,25-28 23,-16 17-11,19-22-51,-21 24 34,-1 0-57,0 1-54,0 1-91,-1 0 23,-2 2-12,0 0 6,0 1 28,-2 2-112,1 0-2203,-1 1 0,-1 0 0</inkml:trace>
  <inkml:trace contextRef="#ctx0" brushRef="#br0" timeOffset="236731">3067 6950 7162,'-3'-3'733,"0"0"1788,3 3-1771,-1-2-531,0 1 554,-1-2-566,6 3-39,-1 0-5,4 0 5,-2 0-23,0 1-21,1 1 161,4 4-167,-3 0 22,3 3-79,-1-2-5,-1 1 6,1 0-17,0 0 5,-1 0-5,0-1 0,0 1 11,3 3 17,-1-1-34,1 0 11,-3-2-5,-3-4 45,-1 0 22,-2-1 196,0 2-129,-2-2-11,-1 0-84,-1 0-39,-1 0-29,-3 0-60,1 0 16,-2 0-28,1 0-101,-3 0 45,1-1-34,0 0-39,2-2-89,1 0-34,1 0-101,0-1-168,1-2-258,1-1-301,-1-1-360,3 0 1496,-1-2 0,1 3 0,0 0 0</inkml:trace>
  <inkml:trace contextRef="#ctx0" brushRef="#br0" timeOffset="237421">3258 6794 14006,'21'25'409,"-3"-3"-331,-13-13-5,4 6-50,-3-5-7,4 4-4,-5-6-24,1 1 24,2 0-63,-1-1 40,-1-2 22,-1-4 28,-3-2-16,1 0-23,-2 0-11,1-2-29,-1-2-10,0-1-12,0-1 12,-1-1 16,0 0-66,0-1 16,0-4 56,0 3 28,-1-3-23,-1 3-27,0 1 27,0-1 12,0 0 11,0 0 11,1 1 1,1 0 21,-1 2-5,1 0-5,-1 1 16,1 1 22,0 2-27,0 0 168,0 0-152,2 2 12,-1 0 33,4 3-56,-3 0 23,2 2-34,-1-1 11,0 1-11,0 0 0,0 0 0,1 0-17,0 2 17,0-1-56,0 1 45,0-2-17,3 2 28,-2-1-28,4 1 17,-4-3 11,1-1 56,-1-2 0,-1 0 28,-1-1 16,1-1-15,-1-1 16,1-1 112,0-5-96,-1 1-33,0-3-17,-2 1 17,-1 0 17,-1-5-78,0 3-18,-2-4-33,0 5 17,-1 0-34,0-1-33,0 0-3359,-1 0 3347,0-1-63,1 1-21,-1 0-78,1 1-67,0 0-68,0 1-83,0 2-1,0-1-100,0 3 2459,-2 0-4039,0 3 2134,-2 4 0,4-1 0,1 3 1</inkml:trace>
  <inkml:trace contextRef="#ctx0" brushRef="#br0" timeOffset="238530">2364 8347 6138,'26'-24'242,"0"0"1,-1 2 0,-4 2-64,-4 2 23,3-1 694,1-3-744,1-1 5,2-2-62,1-2-22,1-1-11,1-3-18,1-1-16,0-1-16,3-1 4,0-2-431,1 1 432,0-2 11,0 1-17,-1 1-62,-1 0 63,-1 1 427,-2 0-422,0 1-12,-2 1 6,-1 0-1446,-1 1 1463,-1 1 22,-1 2 126,-1 1-137,-1 1 17,-1 4 6,-1 0-23,-1 3 6,-1 2 709,-1 1-765,-1 2 389,0 0-378,-2 2 3085,0 1-3029,4-4 520,-6 6-571,3-2 357,-8 8-378,-2 2 4,0 0-116,-1 1-91,1 0 102,-2 1-57,2 0-342,-2 1 130,0-1-118,0 1-151,-1 1-202,0-1-460,-1 1 1317,-1 2 0,2-3 0,-1 1 0</inkml:trace>
  <inkml:trace contextRef="#ctx0" brushRef="#br0" timeOffset="239353">2544 8569 8248,'-6'5'482,"1"-2"-292,5-3 1530,0 0-1479,37-44-577,-24 28 490,8-10 0,-1 1 327,-11 14-179,-1 0 1,1 0-56,-2 1-23,0 0-67,0 1-68,-2 1 404,0 1-509,-1 2 4,-1 1-44,-2 3-3679,0-1 1981,-4 4 1754,1-2 0,-3 3 0,4-3 0</inkml:trace>
  <inkml:trace contextRef="#ctx0" brushRef="#br0" timeOffset="239980">2692 8219 8293,'7'-2'207,"-1"0"-45,-6 2 1194,0 0-1311,25 23-6,-17-15-5,20 19-23,-23-21 6,1-1-17,0 1 6,0-2 5,0 1 0,-1-1-17,0-1 18,-1-1-12,0 0-12,-1-2 18,1 1-12,-2 0 23,0-1 22,0 0 1,-1 0-57,1-4-11,-1 0-11,1-5-6,-1 1-6,0 0 7,-1-2-63,1-5 79,-1 3 0,1-4 23,0 1 21,1 3-4,-1-2 16,1 5 5,0 2-5,0 0 11,1 1 6,-1 0 17,1 2-12,1 0 6,-1 1-28,0 0-28,-1 1 11,1 0-22,-1 1 28,0 1 11,1 0 28,0 0 6,-1 2 72,1 2-78,-1 2-6,1 1 12,-1-1-12,1 1 18,1 2-46,-1-2 0,1 1 12,0-3-12,0-1 1,1-1 5,-1-1 22,2 0 34,-2-1 51,1 0 33,0-1 44,-1 0 46,0-2-12,0-1-10,-1-2-73,0 0-18,0-2-27,-2 0 27,1 0 23,-2 0-44,1-2 32,-2-1-133,0 1-57,-2-2-139,-3 0 16,1 3-50,-2-4-62,1 4-39,1-1-113,-1 2-72,0-1-811,-1-1 284,1 3-772,0-1 1792,3 3 0,2 2 0,0 1 0</inkml:trace>
  <inkml:trace contextRef="#ctx0" brushRef="#br0" timeOffset="240347">2938 7937 10074,'23'-1'376,"-4"-1"-309,-17 8-22,1-2-6,-2 2-6,2 0-5,-2 2 0,1-1 0,-1 0-5,0 0 22,0 0 50,-1 2-56,0-2 0,-1 2 17,-1-1-33,-1-2-7,0 0-4,2-2-12,-1-2 33,1 0 219,1-1-269,0-6 12,1 1-1,1-4 1,2 1 10,-1 1-10,2-1-1,0 0-11,1-1-11,0 1-22,0 0-101,1 0-118,-1 1-263,0 0-437,-1 1-1008,1 2 1977,-3-1 0,0 3 0,-2 0 0</inkml:trace>
  <inkml:trace contextRef="#ctx0" brushRef="#br0" timeOffset="240674">2939 7937 9585,'42'-25'358,"0"0"1,-2 0-1,-11 13 1002,-27 24-1036,1 1 744,1 2-855,0 0 241,3 16-387,-1-11-5,3 13 5,-3-16 416,2 6-500,3 0 0,-1-1 6,1-5 943,1 2-977,-4-8 314,3 4-414,-6-10-61,-2 0-191,0-1-718,1-1 471,-2-1-84,2-1-196,-3-1-2006,0 0 371,1-2 2559,-2 1 0,1-2 0,-1 2 0</inkml:trace>
  <inkml:trace contextRef="#ctx0" brushRef="#br0" timeOffset="241015">3229 7854 8405,'3'-2'768,"-2"-1"3595,-1 3-4066,27 32-775,-17-21 725,22 25 121,-20-25-306,-3-2 109,7 4-244,-8-6-89,3 0-135,-5-2-56,-1-1-973,2-1 363,-4-1-283,1 0 531,-4-2 0,1 0 0</inkml:trace>
  <inkml:trace contextRef="#ctx0" brushRef="#br0" timeOffset="241382">3389 7811 11390,'17'48'359,"-3"-8"-309,-10-33-11,0-1-16,1-1-12,0-1-11,0 0-22,0-1 33,1-2 6,0 0 11,0-1 72,3-1-60,-3-2 27,3-2-11,-3-1 11,-1-1 18,0 0-7,0-2 23,-1 0-3303,0-3 3404,-3-1-101,0 1-17,-1 1-23,-2 4-10,0 0-23,-2 0-40,-1 0-27,0 1 3370,-1 1-3455,0 1-10,-2 2-124,-4 0 96,3 1-18,-3 1-55,4 2-28,1 2-90,0 0-106,2 0-107,0 0-128,2 0-237,0 0-849,1-1 1780,0-1 0,1 0 0,1-1 0</inkml:trace>
  <inkml:trace contextRef="#ctx0" brushRef="#br0" timeOffset="241770">3389 7811 9164,'28'-28'140,"0"-1"0,1 0 0,10-10 1,-10 8 1576,-21 22-1465,-2 0 457,3-2-479,-2 1 247,0 0-281,1-1 845,0 0-772,0 0 23,0 1-23,-1 0 11,1 1-5,-1-1-18,-1 2 354,5-5-455,-5 5-10,4-4-40,-6 7 6,0 1-5,-1 1-1,-1 1-50,-1 0-3333,0 1 0,-1 1 0</inkml:trace>
  <inkml:trace contextRef="#ctx0" brushRef="#br0" timeOffset="242654">3680 7298 13536,'32'0'817,"-5"2"-632,-19 4-22,1 1 72,3 3-123,-2-2-28,8 7-56,-8-6-11,3 4 11,-5-4 0,0-1-17,-1 1 6,-1-1-34,-1 0 62,1 2-1,-3-3-16,1 1 112,-4-2-55,1-1 27,-1 0-95,-1-1 33,0-1-50,-2 1-50,-1 0 33,-2 1-404,-5 4 209,3-4-91,-6 3-44,7-4-84,0-2-40,0-1-61,1 0-106,1-1-163,1-1-1322,0-3 2123,2-3 0,1 1 0,1 0 0</inkml:trace>
  <inkml:trace contextRef="#ctx0" brushRef="#br0" timeOffset="243258">3910 7155 8763,'3'-7'880,"-1"2"-510,-2 5 2290,0 0-2458,13 20 89,-6-8-196,9 15-22,-11-15-45,-1-4-17,1 0 12,-1-1-23,0 0 11,1-1-22,0-1 33,-1-1 29,0-2-7,-2-1 18,0-2-40,0-1 1,0-1 10,0-3-33,-1 0 0,1-2-22,-1-1 11,1 0 11,0-1 0,0 0 0,0-2-3426,0 2 3415,1-2 11,-2 1 22,1 0-22,1-4 12,-1 4-24,0-3 57,0 5-45,-1 2 3403,1-2-3358,0 3-28,-1 1-45,0 3 157,0 1-68,1 4 12,-1-1 17,2 3-12,-1-1 23,0 0-39,0 1 27,1 1-27,-1 0-17,1 0 33,0-1-28,3 3-27,-2-3-1,2 3 68,1-3-29,-2-3 46,2 0 50,-2-2 11,0 0 16,-1-1-26,0-2 32,1-2-16,-1-2 83,1-4-94,0-3-102,-2 0 23,-1 0-56,-2 5 23,0 0-34,-1-1-17,-1 2-129,-3-5 17,-1 4-95,-3-5-101,2 6-91,-1 0-110,0 1-74,-1 0-72,0 2-140,0-1-230,2 2-280,-1 0-774,1 1 2079,0-1 0,4 2 0,-1 0 0</inkml:trace>
  <inkml:trace contextRef="#ctx0" brushRef="#br0" timeOffset="244154">3563 6536 12183,'-24'-30'946,"5"6"-572,20 21-49,0 1 10,3-1 1,1 1 59,3 0 3,-1 0 8,4 1-20,0 1-61,2 0-84,2 3 28,1 0-17,2 4-73,-1 1-17,3 1 29,-1 2 268,22 17-364,-16-9-917,18 13 900,-20-13 1,1 2-34,1 1 50,-1 2 73,11 16-78,-9-7-112,9 12-1,-13-13-61,2 0 84,-3-1 0,9 8 22,-10-11-44,5 6 44,-11-14 191,2 7-168,-3-1-90,-2 0-83,-4-4 128,-4-8-23,-2-2-39,-1-1-50,-1 0 901,-1 0-929,-1-1-23,-3 1 68,0-1-263,-6 5 178,3-4-144,-8 7 88,7-7-49,-3 3-74,5-4-89,0 0-79,0-1-66,1-1-62,1-1 16,0 0-55,0-1-80,0-1-26,2 0-46,0 0-134,0-1-499,1 0 1479,0-1 0,2-1 0,0-1 0</inkml:trace>
  <inkml:trace contextRef="#ctx0" brushRef="#br0" timeOffset="252413">2542 9365 6462,'-1'4'913,"-1"0"991,2-4-1411,-1 2-314,1-1 174,-1 1-157,0 0 224,0-2 28,0 1-6,0-1 1368,0 2-1670,3-6-34,0 1 45,4-4 12,-2 2-12,1-1 11,0-2-50,1 0 73,1-1 17,-1-1 50,1-1 22,0 0-60,0-1 77,0 1-6,0 0 23,1 1-56,-2 0 34,1 0-90,-1 2-50,-1 1 44,-1 2-151,-1 1-100,-1 1 61,0 1-2784,-2 1 1977,-2 5-77,0-1-175,-3 4-190,2-4-420,1 0 1669,-1-1 0,1-1 0,1 0 0</inkml:trace>
  <inkml:trace contextRef="#ctx0" brushRef="#br0" timeOffset="252790">2734 8882 13620,'15'-41'661,"-2"6"-549,-7 26-40,-1 0-44,0 2-16,-1 2-74,0 0-50,0 2-84,-1 0-84,-2 1-62,0 0-83,0 0-51,-1 1-1147,0 0 1,0 0-1</inkml:trace>
  <inkml:trace contextRef="#ctx0" brushRef="#br0" timeOffset="253462">2734 8878 8167,'6'49'-8,"0"0"1,0-1-1,-1-17 2317,-4-30-2090,0 0-191,0-3 990,0-1-1018,0-1 529,0-2-557,0 1 1742,3-5-1758,-2 5 10,2-3-5,0 3 5,-1 1 34,2-1 0,-1 1 0,0 0-11,0 0 0,0 0 33,2-3-11,-1 2-44,2-1-12,-2 3 34,-1 0 5,1 1 6,0 1 0,0 0 0,0 1 0,0 0 17,0 0 39,-1 0-45,-1 0 12,1 1-12,-2 2 6,1 0 27,-1 1-10,-1 0-12,0 1 18,0 2-18,-1-1 12,0 2-23,0-2 34,0 1 5,0-1 23,-2 1 39,1 0-39,-2 1-1,0-1-21,-1 0-12,1 1 11,-1-2-5,-1 0 6,1 0-12,-2 2-28,2-3-33,-2 2 5,0 1 34,2-2 5,-3 3 17,3-2-39,-1 0-17,0 0 6,1-2 39,0 1-78,0-1-12,1-2-27,0 1-107,1-2 22,1-1 6,-1 0-347,0 0 140,0-1-197,0 0 572,1-5 0,1 4 0,-1-3 0</inkml:trace>
  <inkml:trace contextRef="#ctx0" brushRef="#br0" timeOffset="254228">2906 8644 13665,'-3'10'940,"1"-1"-665,4-1 5,0 1-51,1 0-32,0 2-68,0 0 0,0 0 50,0 2-34,1 0 12,0 1-62,0 0 6,1 2-22,0 0 27,1 1 56,-1-1-128,1 1 39,2-1-40,-1 0-33,2-1 23,1-1 27,0 0-33,1-2-3353,0 0 3426,1-1-18,0-1-16,1-2 34,0-1 89,9-1-16,-5-2-85,7-1-39,-7-2-39,1-1-17,-1 0-44,-1-1-118,-2-1 3347,-3 0-3544,-2 0-167,-2-1-101,-3 1-129,-1 1-73,-1 0-1378,-2 0 724,0-1-713,0 0 2213,-2-2 0,1 1 0,0 1 0</inkml:trace>
  <inkml:trace contextRef="#ctx0" brushRef="#br0" timeOffset="255013">3053 8639 7974,'0'-4'1092,"0"1"3439,0 3-4251,0-9-61,1 7 16,-1-7 0,2 9 62,0 0 45,1 2 263,5 7-487,-3-2 5,3 5-22,-3-5-40,-1 1-10,0 0-51,1 0 78,-1-1-44,1 1 10,-1-1-27,1 0 17,0 0-34,0 0 33,0-1-5,1 0-56,-2-1 56,1-1 6,-1 0 33,3-1-50,-4-2-17,2 0 73,-2-2-56,-2-1 39,0-1-73,0-5 34,-1-4-57,0 1-49,-1-3 55,0 5-16,-1-2 67,-1 1-17,0 0 0,1 0-96,-2-5 96,2 4-33,0-3 66,0 5-66,0 0 83,1 2-39,0 0 57,0 2-1,1 1-101,0 0 1,0 3 66,0-1-16,2 5-17,-1 0 56,2 3-22,0-1 38,0 0-72,5 8-16,-3-4 88,4 5-184,-3-5 152,0-1-40,0 0-40,1-1 169,-1 0-162,1-1 49,-1-1-16,2-1 51,-2-2 22,0-1 33,-2-1-11,-1-1 45,1-1 23,-1-2 5,-1-2-51,0-1 46,0-2-68,-1 0-34,-1 0 57,0-1-79,0 0 6,-1 1-168,-1-2 162,-1 1-196,-1 0 17,-1 1-39,-1 0-230,0 0 17,-1 1-1501,-5-3 818,4 4-286,-5 0-169,8 4-452,0 3-763,0-1 2745,2 1 0,2 0 0,0 0 0</inkml:trace>
  <inkml:trace contextRef="#ctx0" brushRef="#br0" timeOffset="255536">3159 8399 11192,'10'-33'532,"-2"7"-302,-5 22-107,1 0 20,0 1-47,0 0 0,0 2-23,0 0 59,1 1-76,0 0 135,2 2-46,0 3-77,1 1-12,-3 3 0,-1-2 0,0 3 16,-1-2 91,1 7-68,-3-6-17,0 3 6,-1 1 23,-2-4-74,0 3 12,-2-4-34,1-2-22,-1 1 11,1-3 28,1-1 6,1-1 363,0-2-363,4-5 44,0 0-33,1-4 34,1 3 105,1-3-133,-1 3 89,4-6-84,-3 5 17,2-3-34,-2 3 6,1 0-73,-1 1 28,0 0-129,-1 1-381,1 0 34,-3 2-84,1 0-67,-2 1-953,-1 2 704,0-1 1,0 1-1</inkml:trace>
  <inkml:trace contextRef="#ctx0" brushRef="#br0" timeOffset="255951">3369 8256 8545,'1'-6'1742,"-1"1"-5952,0 5 4401,-1 24 1161,1-13-1184,-2 19 1015,3-12-1049,0-3 264,2 21-298,0-16 1,1 13 90,-1-5-74,0-7 3045,1 7-3100,-1-8-18,1-1-32,-1-1 21,1-2 278,-1-3-300,1 0 0,-1-1 1,1-2 10,-1 0 0,-1 0-22,1-1 17,0 3 28,0-4 241,-1 2-275,-1-5 12,0-1-23,0 0 0,0 0-23,0-1-33,0-1-61,-1 0-68,0-1-4683,1 0 4868,-1-4 0,0 2 0,0-3 0</inkml:trace>
  <inkml:trace contextRef="#ctx0" brushRef="#br0" timeOffset="256278">3529 8432 13373,'25'39'482,"-5"-6"-275,-13-20-28,0 1-50,1 0-106,-1-1-35,-2-5-49,-1-1-90,1 0-1,-1-2-83,0 0-106,-1-1-96,0-1-73,0-1-1002,-1 0-1244,0-2 2756,-1-2 0,0 1 0,-1-1 0</inkml:trace>
  <inkml:trace contextRef="#ctx0" brushRef="#br0" timeOffset="256678">3529 8432 8851,'43'6'154,"-1"0"1,-1-1 0,-13 1-36,-25 2 1345,3 3-1408,-2-3 487,3 2-481,-2-3 27,-1-1 339,3 1-344,-2-2 805,3 0-772,-3-2 6,1-2 6,-1 0 11,0-1-33,1 0 21,-1-2 12,0-2 0,0-2 168,2-3-173,-2 1 27,1-3 1,-2 3 16,-1 0-39,0 0 33,-2 1 12,0 0-61,-1-1-1,-1 1-61,1-1-79,-2 0 84,-2-3-67,0 4-33,-2-1-46,1 4-72,1 1 10,-2 1-200,-3 1 89,2 1-23,-2 1-61,3 2-67,0 0-22,0 1-35,1 0-711,-1 1 382,2-1-180,-1 1-421,2-2 1390,0 1 0,1-2 0,0-1 0</inkml:trace>
  <inkml:trace contextRef="#ctx0" brushRef="#br0" timeOffset="257479">3575 8078 7302,'-2'-4'1411,"0"2"2225,2 2-3446,-3-4-39,3 3 23,-3-4 27,5 5 23,1 0 12,0 1 21,0 1-10,2 0 16,1 0 0,0 1-45,1 1 1,2 0-51,0 1 33,1 0-5,0 0-21,0 1-30,1 2-16,0-1-51,1 2-3341,1 0 3409,0 1-145,0 1 94,-1 0-28,1 1 23,0 0-18,0 1 1,0 0-22,0 0 38,3 7-33,-4-4 0,3 5 51,-7-6 3353,2 5-3315,-3 3-72,1-1-17,-4-3 211,-2-6-172,-1-1-72,-1-1 55,0 0-78,0-1-17,-1-1-27,0-1-130,-1 0-123,0-1-100,-1 0-63,0-1-100,1 0-135,0-1-66,-1 0-146,1 0-68,-1-2-1254,0 2 716,0-2 1513,0 1 0,1-3 0,1 0 0</inkml:trace>
  <inkml:trace contextRef="#ctx0" brushRef="#br0" timeOffset="258974">3126 9391 6378,'-7'6'957,"1"0"-654,6-6 1831,0 0-1697,2-2-191,1-1 23,3-3 5,0 0 6,3-2-44,0-2 27,4-1-67,1-3-3431,3-1 3386,2-1-1649,1-3 1582,2-1-378,1-2 361,2-2 6,0-2-1,2-2 7,0-2-1,2-2-16,1 1 50,1-2-20,-8 8 1,0 1 7,12-14-470,-11 13 0,-2 0 454,9-10 11,0 0 1386,-2 2-1391,0 0-40,-1 3 56,-2 0 6,0 1 23,-1 2-675,-1 0 652,-1 2 82,14-17-82,-15 17 676,10-11-676,-19 22-11,-1 1 593,-2 2-576,-1 1 2839,0 2-2783,0-2 1044,-2 4-1139,0-2 473,-2 4-491,-1 1 49,0 0-49,-1 1-10,0 1-7,-1-1-10,0 1 16,0 1 12,-1-1-157,0 1 78,1-1 34,0 1 44,-1 0-72,1 0-39,-1 0-1,0-1-27,1 1-17,-1 0 0,1-1-724,0 0 299,0 1-96,0-1-1020,-1 1 876,0-1 0,0 1 1</inkml:trace>
  <inkml:trace contextRef="#ctx0" brushRef="#br0" timeOffset="264378">1179 8562 6047,'-2'-9'488,"0"2"-365,2 7 353,0 0-459,-4-8-1,3 6 1,-4-7 0,4 8-6,-1-1 12,1-1-12,0 1 28,-1-3-22,1 0-12,1 0 1,-1 0 0,1 1 5,-1 0 0,1-1-11,-1 2 17,1-2-17,0 1 5,-1-1 7,0 0-7,0 1 6,0-2 0,0 1-5,0 1-6,0 0 0,1-1 0,-1 2 0,1-2-6,0 1 1,0 0 5,0 0-6,0 0 6,0 0 0,0 0 0,0 1 0,0-1 0,0-1 6,0 2-6,1-2 0,-1 1 0,0 0 0,0 0 0,0-1-6,0 0 6,0 0-5,0-1-1,1 1 1,-1 0-7,1-1 7,0 1 5,0-1-11,1 1 5,-1-1 6,1 0-6,0 0 1,2-3 5,-1 1 0,2-2 0,-2 3-6,2-3 1,-1 3-12,2-4 6,-2 5-1,0-1 1,0 3 6,-1 0 5,2 0 5,-1 0 1,0-1-1,-1 1 1,1 1 0,-1-1-6,1 0 11,0 0-6,0 0 7,1-1-7,0 1 6,1-1 1,-1 0-1,0-1 11,-1 0-5,1 1 5,0-2 1,0 0-7,1-1 12,-1-1-5,1-1 5,1 0-17,-1 0 6,0 0-12,0 0 7,0 1-7,0 2 6,0 0 1,-1 0-1,1 1-11,-1 1 11,0-1-11,0 1 6,-1-1-6,1 1 0,1-3 5,0 3-5,0-3 6,1 2-1,-1 1 1,1 0 5,0 1 12,-2-1 5,1 1-6,0-1 0,-1 0 6,1 0-11,-1-1-6,0 0 6,0 1-11,0 0 5,0 0-11,-1 0 6,1 1-1,-1-1 1,1 2-1,0-2 7,-1 1-1,1 0 0,-1-1 0,1 1 0,0-1 1,0 0 4,2-3-4,2-1-7,0 0 1,-1 1 5,-2 4-5,0-2 5,0 2 0,0-1 0,-1 2 0,1-1 6,0 1 0,0 0 11,1 0 6,-1 1-1,1 0-5,0-1 0,1 0-5,0 1-1,0-2 6,0 2 22,4-3-27,-4 3-1,3-2 1,-4 2-1,0-1-5,0 2 5,-1-1 23,7-2-34,-5 3 6,4-1 5,-5 1-5,-1 0 0,0 0-11,1 0 10,5-1-4,-3 0 4,3 1 24,-2-1-24,-2 0-4,2 0 4,-3 0-4,0 0-7,0 1 6,0 0 6,1 0-11,-1 1 16,6 0-11,-3 0 34,6-1-28,-7 1-6,3-1 0,-3 1-5,-1-1-6,0 0 17,-1 0-17,-1 0 0,1 0 11,-1 0-5,3 0-1,-2 0 1,1-1 11,-3 1-1,0 0 24,-1 1 11,0-2-34,0 2 5,-2-1-5,-1 0-12,1 1 7,0 0-7,-1 0 12,0 0-11,1 0-1,-1 0 1,2 0 5,-1 0 0,1 0 34,4 0-11,-1 0-12,1 0 6,-2 0 11,-4 0-5,2 0 27,-2 0 18,1-1-51,-1 1-11,1-2-1,-1 1-4,0 0-7,0 0 1,1 0-1,-1 0 18,0-1-180,0 2-95,-7 3 39,3-1-168,-5 3-381,4-2-86,0 2 0,2-3 0,0 1 0</inkml:trace>
  <inkml:trace contextRef="#ctx0" brushRef="#br0" timeOffset="279594">2578 10288 5958,'3'8'705,"-1"-1"-486,-2-7 845,0 0-930,0 4 0,0-3 2942,0 2-2830,-3-4 0,1 0-27,-1-1 5,1 1-39,1 0 151,0 0 851,0 0-862,6 4 22,-2 1-5,6 4 0,-2 3 179,5 10-325,-3-5-22,4 8 55,0-1-134,-2-6-33,2 4 5,-4-9 23,-1 0 16,-1-2 23,-1-1-39,-1-1 16,0-2-16,-1 0 16,-1-2 56,0-1-89,-1 0 6,-1 0-1,1-1 616,-1-1-750,-2-7-5,0 1 22,-3-7-62,1 1 6,0-1-6,-2-1 0,1-1 62,0 1 0,-1-1-79,-1-5 17,0 5 84,0-5 1,3 5-7,-1 1 62,0-5-22,1 6 22,0-3-22,2 7-34,1 2 17,0 2 0,0 1 40,1 1-40,1 2 39,1 0 0,1 3-39,2 0 78,-1 3-38,2 1 4,0 1 52,5 5-74,-1-4 96,8 9-96,-8-8 17,5 3 17,-5-4-11,-1-1-6,1-1 40,-1-2-63,0 0 68,0-1 12,-1-2-12,1-1 44,-1 0-3474,0-3 3497,-2-1-22,1-4 347,2-9-364,-4 5 17,2-6-12,-7 9-21,0 0 21,-2 0-27,1-1 3324,0 0-3386,-1-1-241,-4-5 73,1 2 23,-5-3-146,-3 0 89,1 3-39,-4-1-264,-2 2 270,4 5-151,-4-2-79,6 6-45,0 1-3503,1 0 3453,1 2-85,0-1-111,2 1-89,0-2-180,2 2-1485,0-2 874,2 1 2456,1-1 0,2 1 0,-1 1 0</inkml:trace>
  <inkml:trace contextRef="#ctx0" brushRef="#br0" timeOffset="280353">2757 9924 7705,'-4'-6'1288,"1"2"717,3 4-1881,-4-3 21,3 3 667,-2-3-565,8 7-28,-2-1 27,2 3 23,-3-2-34,1 2-17,0 0-16,0 1-62,1 1 0,0 0 22,-1 0-50,1 1 0,-1-2 45,2 3-90,-2-3 17,1 1 28,-2-3-123,-1-2 129,1 0 22,-2-1-11,1 0 1277,-1-1-1160,1 1-207,1-5-22,0 2 39,2-4-78,-2 2 61,2-1-22,0-2 39,1-1 50,0-1-72,4-7 55,2-2-49,-1 0-24,0 1-32,-4 6-24,-1 1 80,-1 2-40,1 2-40,-2 0-10,1 2 33,-2 0-56,1-1 73,-1 2-89,1-1-186,-1 0 7,1 2-68,-1-2-51,0 2-101,0 0-4502,-2 0 3809,-3 2-394,0 1 1575,-3 1 0,4-1 0,0-1 0</inkml:trace>
  <inkml:trace contextRef="#ctx0" brushRef="#br0" timeOffset="280439">2750 9914 6938,'0'0'0</inkml:trace>
  <inkml:trace contextRef="#ctx0" brushRef="#br0" timeOffset="280460">2750 9914 6938,'0'0'0</inkml:trace>
  <inkml:trace contextRef="#ctx0" brushRef="#br0" timeOffset="281763">2813 9965 6971,'-11'-15'247,"3"1"-202,7 12-23,1 0 0,-1 0 1,0-1 27,-1-1-28,0 0 1,0 0-17,1 1 5,-1 1-11,1-1 0,0 1 5,0-1 1,0 0-1,1 0 18,-1 0 5,1 0 17,0 0 89,0-1-44,0 1 5,0-1 17,0 2 28,-1-1 11,1 1 34,0 0 16,-1-1 29,1 1 17,-1 1 0,0-1 201,0 2-252,-1-1 11,1 0-17,-2 0-11,2 0 1,0 0 167,0 0 403,0 0 376,0 0 1647,1-1-2583,4 6 275,1 2-162,3 4 38,0 0 40,-1-2-62,-1 1-16,0 0-7,1 1 24,1-1 156,4 6-280,-3-5-134,3 3 95,-4-5 33,-1-1-5,0-1 22,-1-1-16,0-1-29,0-1 23,-2-1 22,1-1 11,-2 0-44,1-1 22,-1 1 73,-1-1-146,0 0-50,0 0-3350,-1 0 0,0 0 0</inkml:trace>
  <inkml:trace contextRef="#ctx0" brushRef="#br0" timeOffset="282496">2805 10661 6199,'-6'1'515,"2"-1"1730,4 0-1986,-8 0-2,6-1 230,-7-1-263,9 0 1759,-1 1-1848,2-1 55,1 1-11,0-2 40,2 0-6,1-1-40,1-2 62,0-1-11,2-1-11,0-2 45,1-3 27,1-1 315,7-12 391,9-19-1739,-3 8 1106,4-11-67,-14 22 51,0 1-79,-1 1 50,-1 2-133,-1 2 38,-1 2-78,0 2-62,-1 2 96,-1 1-106,0 1-29,0 1-39,-1 0 0,0 1 1119,-1 2-1119,-1 1-23,-1 1-67,0 2-1148,0 2-279,-2 1 1023,1 4-116,-2 0-79,0 4-67,0-2-89,0 1-970,-2 3 790,1-1-2778,-2 5 2955,1-5 0,1-1 0,0-5 0</inkml:trace>
  <inkml:trace contextRef="#ctx0" brushRef="#br0" timeOffset="282942">3034 10630 8864,'-3'8'1115,"2"-1"-577,1-7 2761,0 0-2683,-3 0-185,3 1 67,-1 2 18,4 0 16,1 2-73,0 2 6,0 0 342,2 5-225,1 3-368,0 0-147,-1 1 84,-1-6 90,0 0-112,0 0-1,1-1-38,0-1-90,0 0 62,0-1-40,0-1-22,-1-1-67,0-1-62,2 1 45,-3-2-6,1 1-83,-3-3-40,0 1-3159,-1-2 896,-1-6 1003,0 2-174,-1-7-537,0 3 2184,0 1 0,1 2 0,0 3 0</inkml:trace>
  <inkml:trace contextRef="#ctx0" brushRef="#br0" timeOffset="283383">3171 10465 8825,'2'-8'908,"1"2"-572,-3 6 2873,0 0-1971,14 26-863,-8-17-22,10 21-68,-12-22-99,0 0-24,0 0-33,0 0-34,1 0-28,-1 1-55,1-1 21,-1 0-16,1 2 17,0-4-6,2 2 5,-3-6 62,2 0 17,-3-2 6,1-2 44,-1 0-33,1-4-39,-1 0-57,1-3 23,-1 1-56,0-3 34,-1 2 22,0-1-39,-1 0 56,-1 1-40,0-1-16,0 1 5,0 0-22,0 0-39,-4-3 6,0 3-7,-2-2 24,0 4-35,2 2-61,-2 1 6,1 0-17,-1 1-6,1 1 56,-1 1-11,0 1-11,1 0-17,-1 0 17,1 0 11,1 0-12,-1 1-16,1 0-61,-1 0-23,2 0-74,-1 1-15,1-1-85,0-1-39,0 1-111,1-1-2012,1 0 465,0-2 2067,3 0 0,-2 0 0,1 1 0</inkml:trace>
  <inkml:trace contextRef="#ctx0" brushRef="#br0" timeOffset="283860">3344 10241 14219,'21'29'885,"-4"-4"-656,-15-16-16,1 0-27,0 0-7,1 1-50,-1-1 44,0 1 146,1 3-128,0-2-118,1 2-17,-1-5-23,2 0 1,-1-2-34,1 0 22,-1-3-5,1 0 17,-2-2 5,1-1-6,-1 0-16,1 0 73,-1-1 201,1-3-129,-1-1-83,1-3-40,-3 1 0,0-2 40,0 1-35,-2-1-44,1 0-22,-1 0-56,0 0 55,0 0 6,-1 0-22,-1-1-62,-3-5 79,0 4 5,-1-4 56,0 5-22,-1 2 28,0 0 11,0 2 84,-1 0-101,1 2 23,-1 1-23,1 1-157,-1 0 135,1 1-78,-4 1 44,3 1-6,-2 0 46,3 2 16,1-1 62,1 1-101,0-1-101,0 0-196,0-1 62,1 0-123,0 0-130,3-1-44,-1 1-207,0-1-191,0 0-184,0 0-164,1 0-172,-1 0-645,0 0 2095,1 0 0,0 0 0</inkml:trace>
  <inkml:trace contextRef="#ctx0" brushRef="#br0" timeOffset="319246">1328 4713 6473,'6'5'1036,"-1"-2"-751,-5-3 365,0 0-544,-10-3 6,7 2 6,-8-2 11,10 3 174,0 0 44,-1 0-162,1 0 185,0-1-186,-1 0 164,2 0-29,-2 0-151,1 1 241,-2-1-286,2 1 420,0 0-425,5 0-62,0 1-11,3 1 11,-3 1-6,1 1 12,1 1-6,0 1 0,1 0 34,1 2-23,0 1 6,1 0-1,0 1-21,1 2 5,0-1-6,0 0 1,0 1-18,-1-2 12,0 0 11,-1 1 11,-1-1-5,-1 0-6,-1-1-6,0 1 17,-1 1 40,-1 0 10,-1 0 12,-1-1 11,0 0-5,-1 0-1,-1-1-11,-1 1 17,-2 1-45,-1 0 12,0 0-23,-2 0 0,0 0-28,-2-1 0,1 0-11,-1 1-6,0-3 6,1 0-17,0-1 0,1-1-12,1-2-4,1 0-24,0-2-44,1-1-44,0 0-85,1-1-45,1 0-106,-1 0-145,0 0-130,1-2-117,0 0-135,1-2-100,0-1-1692,1-5 2655,1 2 0,-1 1 0,1 2 0</inkml:trace>
  <inkml:trace contextRef="#ctx0" brushRef="#br0" timeOffset="320028">1515 4692 11704,'-3'-11'482,"2"4"-269,2 11-34,3 3 6,-1 1-39,1 2 162,2 9-208,-1-6-10,1 7-45,0-7-6,-1-1-17,0 1-22,1-2-11,-1 0 22,1-2-11,-1 0 23,0-2-1,0-2-22,-1 0 17,0-3 61,1 0-55,-2-2 16,2 0-5,-3-2-68,1-1 23,1-6-6,-1 1-28,0-3 0,-1 2 17,-1-1-39,2-4 22,-1-2 6,-1 0 73,0 0-57,0 4 1,-1 1 11,0 0-12,0 1 23,0 1 12,0 1-1,-1 2-34,1 1 12,0 2-28,0 1 11,0 1 78,3 4-33,0 1 17,2 2 11,0 0-29,-1 0 7,0 0-1,1 0 1,0 0-12,0 1-11,-1-1 11,2 1 0,-1-1-11,1 0-11,-1-1 22,1 0 6,0-2 17,-1 0-1,1-2 1,-1 0 16,0-1 17,-1 0 17,1 0-11,-3-3 17,2 1-34,-2-3 28,0 1-6,-1-2 17,0 0-33,-1-1 28,0 0-18,-1 0-10,0-2 39,-2 2-51,-1-1-67,-1 1-67,-3-4 12,0 3 10,-2-4 0,3 5-50,-2-2 12,2 2-24,-2-2-16,1 1-224,-4-4 168,4 3-28,-1-2 23,3 5-124,2 0-39,0 2-829,1 0 504,1 2-178,1 0 1,1 2 0</inkml:trace>
  <inkml:trace contextRef="#ctx0" brushRef="#br0" timeOffset="320622">1942 4451 8438,'-4'-2'1032,"1"1"1572,3 1-2442,10 3-33,-4 0 0,8 3-28,-6-3-17,1 0 0,-1 0 28,15 3-280,-8-3-22,6 2-91,-11-3-61,-5-1-66,-1 0-80,-1 0-116,0 0-130,-2 1-208,1-1 477,-1-1 1,-1 1-1</inkml:trace>
  <inkml:trace contextRef="#ctx0" brushRef="#br0" timeOffset="320887">1935 4448 7302,'0'0'0</inkml:trace>
  <inkml:trace contextRef="#ctx0" brushRef="#br0" timeOffset="321666">2065 4358 1003,'-10'5'896,"3"-1"1866,7-4-1569,0 0-1031,-14 1 1035,10-1-984,-10 1 556,13-2-310,-1 0 1734,1 1-1683,-1 0-269,0 0-12,1 0-16,0 0 280,-1 3-274,1-1 38,-2 3-33,2-1 0,-1 1 6,1 1 5,0 0-22,0 1 33,0 1 12,0 1-56,0 0-6,0 1-28,0 0 44,-2 6-111,2-4-16,-2 3-29,2-5 17,0 1-23,-1-1-22,1 0 39,-1 3-33,0-3-6,-1 2 22,1-4-16,-1 0-51,2-3-50,-1 0-28,1-2-90,1-1-6172,0-1 3550,2-4 2807,-1 1 0,1-2 0,-1 3 0</inkml:trace>
  <inkml:trace contextRef="#ctx0" brushRef="#br0" timeOffset="322260">2185 4305 7929,'9'-5'879,"-2"2"-492,-7 3 3584,0 0-3260,-7 8-419,4-6-7,-4 6-61,7-7 331,0-1-483,3-3-4,0 0-12,3-4 44,0 1-26,1-3-7,0 0 62,0-1-101,1-1 73,-1 0 55,4-5-72,-2 3 12,1-2-1,-3 6-34,0 0-10,-1 1-18,0 1-5,-1 0-28,0 2 34,-1 0-51,-1 2-123,0 0-117,-2 2-1749,0 1 438,-1 6 632,-1-2-161,0 6-584,-1-5 1681,0 1 0,1-3 0,1-1 0</inkml:trace>
  <inkml:trace contextRef="#ctx0" brushRef="#br0" timeOffset="322702">2470 3970 11620,'12'22'706,"2"7"-437,-6-12-174,1 4 40,-1-5-12,-3-5 6,2-1 111,1 5-88,-1-6 10,2 4 23,-2-7-28,-1 1 5,-2-3 23,0 2 33,0-3 152,-2 3-157,0-3 11,-1 1-12,-1-2 142,-2 3-388,-1-1 34,-2 3-67,-1-1-56,-2 1-7,0-1-603,-7 4 436,6-4-123,-5 1-34,8-6-162,1 0-263,1-2-258,0-1-280,1-1-566,0-3 1983,1 1 0,1 2 0,1 1 0</inkml:trace>
  <inkml:trace contextRef="#ctx0" brushRef="#br0" timeOffset="323470">2637 3886 13088,'9'26'767,"-2"-8"-689,-1 1-38,-3-8-7,0-1 23,1 0-45,0-1 34,-1-1-28,1-1 17,-1 0-6,1-1 16,-1-2 46,1 0 11,-1-2-17,1 0 162,0-3-167,-2-1 27,2-5-61,-2 0-17,1-2 0,-2 1-28,0 0-11,0-1-6,0-1-11,-1 1 0,1-1 28,-1 1 0,0 0-17,-1 1 17,1 2 17,-1-1 11,1 2 0,0 1 17,0 0-17,0 2-331,0 0 326,4 8 5,-2-2-17,3 5 28,-2-3-22,0 0 11,1 1 0,0 0-45,1 1 45,0-2-11,0 0-34,1 0 34,0-2-34,0 1 17,1-1 28,-1-1-11,1-1 56,-1-1-6,0-1 34,0 0 123,2-5-106,-2 2-34,1-5 140,-1-3 17,-1-3-129,0 1 33,-2-2-50,-2 5 17,-1-1-39,0 1-56,0-1 17,-2-1-51,-1 1 17,-4-7 0,2 5 0,-3-5-17,1 7 67,0 0-50,0 1-33,0 2 66,0 0-66,1 2 16,0 1 0,1 1-106,-2 1 28,1 1 44,-1 0-77,2 2-29,1 0-39,1 0-45,0 0-1104,-5 6 892,4-3-62,-3 5-6,5-3-90,0 0-123,1 0-134,-1 0-341,1 0-836,1 2 2045,-1-1 0,1-2 0,-1-2 0</inkml:trace>
  <inkml:trace contextRef="#ctx0" brushRef="#br0" timeOffset="325102">1737 5455 7503,'1'11'711,"0"-3"-442,-1-8 1787,0 0-1877,-1 3-16,0-2 901,1 2-840,2-3 17,0-1-22,3-2-1,-2 0-16,1-1-6,0-1 0,1-1 380,9-10-385,-4 4 5,6-7-11,-7 9-34,0-1-11,-1 2 17,-1 0-45,0 2-17,-1 0-34,0 1 51,0 2-72,-2 0 49,1 1-21,0 1-68,-1-1 101,0 2-6,-2-2 23,1 2-40,-1-1 0,0 1 68,-1 0-5495,0 0 4218,1 0-421,0 0 1552,2 0 0,-1 1 0,-1-1 0</inkml:trace>
  <inkml:trace contextRef="#ctx0" brushRef="#br0" timeOffset="325671">2049 5133 8130,'8'-5'779,"-3"1"-493,-5 4 2229,0 0-2325,-5 4-33,4-2 11,-4 3 6,6-4 0,0 3 5,1 0 190,3 3-201,-1-1 0,2 3 17,-2-2-11,0 0-29,2 1-10,-1-1 27,1 2 57,3 2-141,-2-2 6,3 3 6,-3-5-6,0 1-6,0-1 152,4 7-174,-3-4 0,3 4-12,-6-7 12,-1 0 84,3 2-84,-3-2-10,2 1-7,-2-2-11,0-1 0,-1-1 34,-1 0 5,0 1-6,-1-2 259,0 1-141,-1-1 28,0 1-84,-1-1-56,-1 1-27,-2 0-57,-1 2-6,-1-1-27,-1-1-40,0 1 6,-1-2-89,1 0-488,-4-1 123,3-2-17,-1-3-150,4 0-158,0-4-201,1 0-146,0 0-195,1 0-534,-1-1 1939,2 2 0,1 2 0,0 1 0</inkml:trace>
  <inkml:trace contextRef="#ctx0" brushRef="#br0" timeOffset="326220">2118 4992 8494,'0'-7'712,"0"1"-426,0 6 1041,0 0-1226,3-36 67,0 23-101,2-26 45,-1 31-67,-1 5 0,1-1-17,-1 3 5,0 1 7,1 0 10,0 0 6,0 0 17,1 1-6,-1 2-5,1 0 16,-1 2-39,0-1 6,0 1 0,0 0-6,-1 1 95,0 4-83,-1-3-1,-1 4 102,-1 0-85,0-1-16,-2 2-12,-1-2-22,-1-2-12,0 1 18,0 0 5,-2 2-23,2-3 34,-2 0-5,3-3 11,1-3-51,1 1 348,0-3-297,3-3 11,0-1-12,2-2 12,1 1-11,0-1 62,1-1-46,1 0-16,1-1-17,0 1-67,0-2 39,4-2-23,-3 2-49,3-2-304,-1 3 7,-3 1-97,1-1-284,-4 3-308,0 1-556,-1 2 1614,0 0 0,-3 1 0,1 0 0</inkml:trace>
  <inkml:trace contextRef="#ctx0" brushRef="#br0" timeOffset="326878">2405 4920 10477,'12'32'137,"-1"1"0,7 18-103,-13-40 563,0-1-597,-1-3-16,1 2 117,2-2-113,-3-4 115,2 2-92,-4-5 320,0-2-320,1-3-11,0 0 0,0-4 0,-1-1-11,-1 0 11,0-2-22,0 3-6,0-7 16,0 5-10,-1-10 5,1 6 28,-1-1-11,1 4 6,-1 5 11,1 1-23,0 3-11,0 0-16,0 2 139,0 1-22,1 1 11,1 1 29,0 1 11,0 1-12,0 1 22,1 0-10,-1 2 16,0-1-17,1 2-27,0 0 55,2 6-78,0-3-5,1 4-18,-1-6-3408,-1 1 3386,0-2 6,1 0 0,-1-2-6,0 1 6,0-2 117,1-1-55,0-1 44,-1-1 22,-1-1 152,0-4 3230,-1-1-3348,1-7-95,0 2 61,-1-9-89,-2 7-3408,0-6 3385,-1 6-32,0-1-29,-2 0-29,-1-1 1,-2-1-330,-7-13 173,3 10 3179,-8-17-3531,4 16 195,2 0-106,1 5-134,5 8-248,1 1-200,1 1-415,2 2 498,-1 0 1,1 1-1</inkml:trace>
  <inkml:trace contextRef="#ctx0" brushRef="#br0" timeOffset="327403">2536 4708 7223,'0'-4'689,"0"0"712,0 4-1004,17-24-268,-10 17-11,12-17-17,-13 24 11,-1 0 5,0 1 130,2 3 10,-2 3-72,1 4-3487,-3-1 3397,-1-1 6,-1-2 5,-1 0 62,0 3-123,-1-3-12,-1 2 1,-1-3 3375,0 0-3376,1-1-5,-1 0-16,0-2 27,0 1 17,0-2 11,1-1 17,0 1 22,0-2 556,1 1-567,1-5 17,1 2-6,1-5 18,1 3-18,0-1 101,2-1-22,-1 0-6,2 0 28,0-2-11,0 2 28,1-3 174,4-2-213,-2 2-28,2-3-57,-3 4 12,2-1-112,-4 2 12,2-2-52,-4 5 24,0-1-80,-1 2-60,0-1-74,-1 2-39,0-1-100,0 1-152,-1 0-230,-1 0-274,0 0 104,0 1 1,0 0 0</inkml:trace>
  <inkml:trace contextRef="#ctx0" brushRef="#br0" timeOffset="327839">2887 4725 8791,'3'2'1222,"-1"1"777,-2-3-1971,10-21-28,-2 8-11,6-13-40,-6 15 7,-2 3-124,2-1-107,1 0 46,-1 0-102,-1 3-145,-3 3-129,0 1-201,-2 1-550,-1 1 1356,1 0 0,-2 0 0</inkml:trace>
  <inkml:trace contextRef="#ctx0" brushRef="#br0" timeOffset="328101">2892 4730 7974,'0'0'0</inkml:trace>
  <inkml:trace contextRef="#ctx0" brushRef="#br0" timeOffset="328895">2943 4881 7218,'-4'2'1047,"1"0"2426,3-2-3249,-10 3-68,8-4-10,-7 2 107,12-7-136,1 1 12,3-3 0,-1 0 11,1 0-34,0-1 1,1 0-29,1-1 28,0 0-10,0 1-1,0-1-28,0 1-5,0 1 22,-1 1-40,0 0-10,-1 2-68,2-3 12,-3 4-40,1-1-55,-3 2-107,-1 1-123,-1 1-807,-1 0 0,0 1 0</inkml:trace>
  <inkml:trace contextRef="#ctx0" brushRef="#br0" timeOffset="329478">3128 4489 13362,'1'6'807,"0"-1"-583,1-6-62,2-1-16,0-1-34,1-2-6,0 0 12,2-2 22,3-5-112,-1 3 44,4-4-44,-4 4 0,2 0 28,0-1-56,0 0 40,0 0 4,0 1 58,2-4-18,-3 3 22,1-2-3352,-4 4 3453,-1 1-45,-1 1 12,0 2-28,-1 0-23,-2 1-50,0 1-40,0 1 2838,-2 0-5906,2 1 1348,-1 2-1365,0 0 526,-1 3 2526,0-3 0,0 0 0,0-1 0</inkml:trace>
  <inkml:trace contextRef="#ctx0" brushRef="#br0" timeOffset="330237">3368 4121 7996,'4'0'554,"-1"0"1939,-3 0-2342,-1 2-50,1-1 11,-2 3 11,2-3 57,1 0 27,0 1 28,2 0-5,1 0-17,0 1 0,1-1 201,3 2-195,0-1-18,2-1-16,-3 0-39,1-1-34,-1 0 72,5 1-133,-3-1-1,3 1-27,-3-1 27,-2 0-50,1 0-62,-1 0-38,-1-1-119,1 1-50,-3-1-151,1 1-134,-2-1-1199,1 0 599,-1 1-163,-1-1 1,-2 0 0</inkml:trace>
  <inkml:trace contextRef="#ctx0" brushRef="#br0" timeOffset="330560">3467 4066 9201,'0'-3'1327,"0"0"1625,0 3-2717,-5 18-50,3-10-34,-3 15-5,5-14 27,0 1-50,0-1-27,0 1 4,0 0-49,1-1 10,-1 1-10,0-1-23,1 0 39,0 0-50,1 1 11,0-2 0,0 1-84,0-2 39,0 0 17,0-1-11,0 0-17,0-2-39,-1 1-85,0-1-94,0 0-135,0-1-145,-1 0-129,1-1-169,-1 0-296,1 0-560,-1-1 742,0 0 1,0 0 0</inkml:trace>
  <inkml:trace contextRef="#ctx0" brushRef="#br0" timeOffset="331380">3614 4052 11026,'3'3'784,"-2"0"-565,0-2 476,0-1-527,1 1-11,-1-1-29,1 0-16,0-1 17,0-1 22,1-1-22,0-2 6,2 0-7,-1 0-16,2-1 12,-1-1-1,1 1-11,0-1-17,1-1 17,-1 2-11,2-3-17,0 2 28,2-2-28,-2 1-28,2 0 0,-2 0-28,0 1-28,-2 1 0,0 3-39,-3-1-17,0 2-129,-1 1-2122,-2 1 1438,0 3-352,-1-1-1148,0 3 2369,-2-2 0,2-1 0,-1-1 0</inkml:trace>
  <inkml:trace contextRef="#ctx0" brushRef="#br0" timeOffset="331873">3738 3750 8114,'-1'-5'890,"0"1"2353,1 4-3029,-1-6 15,1 5 29,-1-5 16,3 7-16,1 0 22,1 0 11,-1 2 51,1-1-23,1 3 6,-1-1-17,1 2-67,0 1 17,1 2 16,-1 0-67,1 1-44,0 0-1,0 2-33,0-1-23,0 2 1,1-1-68,-2-1 28,1 1-11,0-1 17,-1 0-17,2 1 11,-2-1-3403,1 1 3353,0-1-59,0-1 76,0-1 22,1 0-39,0-1 44,0 1-21,-1-2-1,0 1 123,0-2 3252,-1 2-3313,0-2-23,0 0 1,0 0 153,-1-2-176,1 0 22,0 0-38,-1-2-40,1 1-40,-2-3-55,-1 1 11,1-1-1781,-2 0-3142,0-1 1456,-2-1 3551,0 0 0,-1 0 0,1 1 0</inkml:trace>
  <inkml:trace contextRef="#ctx0" brushRef="#br0" timeOffset="332529">4026 3777 11469,'-13'6'728,"3"0"-560,10-6 163,0 0-107,3 1-11,0 0 156,5-1-206,-2 0-12,3 0-34,-2 0-10,0 0 22,6-2-57,2-1-21,4-2-3432,-3 1 3370,-2 0-54,-4 1-19,-1 0-358,3-1 44,-4 1-128,0 0-1076,-2 0 3794,-4 1-2192,1 0 0,-3 2 0,1 0 0</inkml:trace>
  <inkml:trace contextRef="#ctx0" brushRef="#br0" timeOffset="332854">4070 3679 8707,'1'-4'690,"0"1"2418,-1 3-2794,-4 22-12,4-12-16,-3 17-51,4-17-33,1 0-51,0-1-28,-1 0-11,1 0-39,0-1 5,0 0-44,0 0 5,1-2-16,0 0-7,0 0-16,0-2-28,0 1-56,-1-2-89,0 0-169,-1-1-173,0 0-410,-1-1 1,0 0 0</inkml:trace>
  <inkml:trace contextRef="#ctx0" brushRef="#br0" timeOffset="333583">4263 3528 13060,'18'23'142,"0"0"1,10 13-115,-19-25-16,-4-4 32,1 0-44,0-1 0,0 0 12,-1-2 60,0-2-16,0 0 17,0-1-11,-2-1-62,1-1 45,-1-1-23,1-2-11,0-2-56,0-4-95,0-8 79,-1 3 16,0-3-28,-3 7 73,0 0-45,1 1 17,-1 0 6,0 0-23,0 1 40,0 2 10,0-2-33,0 4 39,0-1 1,1 4-12,0 0 50,-1 2-22,2-1 17,-1 1 11,1 1 5,-1 1-5,1 1 6,0 1 5,0 0-67,0-1 62,0 2-6,1-1 5,1 2 46,-1-2-62,2 2 44,2 2 1,0-2-40,1 1-5,-1-2 5,-1-1-10,1 0 10,0-1 12,0-1 10,0-1-21,1 0 33,-1-1 17,-1-1-23,1-1-22,-1-2 0,0-3 6,-1 0-6,0-1 84,-2-1-56,0 0 89,-1-10-145,-3 6 1,-1-7-29,-3 8-118,0 1-452,-4-1 413,0 1-28,-1 2-11,-1-1-78,1 2-45,-1 1-40,1 0-38,0 1-57,0 1 374,2 1-721,0 1-230,1 0-436,1 0 1467,1 1 0,2 1 0,1 0 0</inkml:trace>
  <inkml:trace contextRef="#ctx0" brushRef="#br0" timeOffset="334027">4412 3280 8142,'3'-5'431,"0"1"404,-3 4-745,11-19-6,-7 14-6,9-14 112,-8 18-83,-1 2 5,1 1 33,-2 1 1,0 1 0,0 1 5,0 1-11,-2 1-34,1 0-22,0 1-17,-1 1 12,0 0-18,-1-1 18,1 0 5,-1-2 0,-1 0-6,-1-1 23,0 0-6,0-1-11,0 0-5,1-1 10,-1 0 12,1-2 880,1 0-892,3-6-5,0 2 17,2-4-28,0 3 33,-1-2-11,1 1 12,1-2 44,3-2-73,-2 2-61,3-2-17,-4 4-17,1 0-39,-1 1-5,1 0-57,-2 2-67,0 0-83,-2 0-113,0 1-734,-1 1-677,-1 0-1,0 3 1793,-2 2 0,1 0 0,-1-2 0</inkml:trace>
  <inkml:trace contextRef="#ctx0" brushRef="#br0" timeOffset="335901">3689 4800 7750,'3'4'767,"0"-1"3098,-3-3-3574,10-8 17,-4 3-39,9-9-6,-9 4-39,3-1 112,3-6-201,2 0-197,3-5-44,-4 8-68,-2 2-83,-6 6-147,0 1-212,-2 1-280,-1 1-247,-1 0-206,0 1 1349,-2 1 0,0 0 0</inkml:trace>
  <inkml:trace contextRef="#ctx0" brushRef="#br0" timeOffset="336202">3711 4632 9229,'0'-4'1641,"0"1"918,0 3-2312,15 26-34,-10-15-29,11 21-16,-14-23 6,0 1-23,0 0-5,1 0-17,0-1-90,0 1 56,0-1-33,1-1-34,0 1 28,1-2-56,-1 1-28,1-2-17,1 0 34,-1-1-79,-1 0-179,2 1-56,-3-1-95,0-1-72,-2 0-85,0-2-96,-1 0-111,0 0-878,0-1 1,0-1 0</inkml:trace>
  <inkml:trace contextRef="#ctx0" brushRef="#br0" timeOffset="336870">3915 4488 9195,'3'-4'795,"-1"0"2040,-2 4-2656,18 18-34,-12-9-16,14 15-62,-16-14 6,0 0-34,-1 0-5,2-1-12,-1 1-22,0-1 0,0 0-11,1 2-22,0-3 5,1 2-6,-3-4-11,1-2 6,0 0-6,-1-2 12,0 0-18,0-2 23,0 0 11,-1 0 1,1-1-85,0-5 78,0 0-5,0-4 28,-1 2-50,0-1-17,0-1 0,0-2 44,-1-1-16,0 0 22,0 1 6,-1-1-39,1 2 50,0 0-6,0 2 6,-1 0-22,1 2 10,0 1-10,-1 0-17,2 1 5,-1 2-5,1 1 22,-1 0 17,1 1 51,-1 1-29,1 0 12,0 0 10,0 0-44,0 1 129,1 3-84,0 0 28,1 2-34,-1-1-11,0 0 17,0 1-12,1-1 7,0 1-24,0 1-4,1-1-1,0 1-11,1-1 0,0 1 5,1-2 7,-1 0-1,1 0 6,0-1-1,0-1 29,3-2 22,-3 1 17,3-2 51,-5-3-46,0 1-16,0-3 118,2-4-102,-3 1 6,1-3 6,-3 2 22,0 0-11,-1 0-22,-1 0-17,0 0-96,0 1 23,-2-1-39,-1-1-22,-1 0-1,-2-1-72,0 2-23,-1-1-56,-1 2 39,-1-1-94,0 2-29,-1 1-73,1 0-118,0 2-100,1 0-134,0 1-1452,-1 0 2174,3 1 0,0 1 0,4 0 0</inkml:trace>
  <inkml:trace contextRef="#ctx0" brushRef="#br0" timeOffset="337345">4152 4229 8360,'3'-4'858,"-1"1"323,-2 3-1041,25-7 23,-17 8-1,19-4-28,-23 9-10,0 0-12,1 0-6,-2 1 0,0-1 23,-1 0 11,1 0 6,-2 0-6,0 0 17,-1 0 6,0 0-23,0-1 0,-1 1-34,-1-1 118,-2 3-146,1-3 6,-1 1-11,2-3 11,1-1 123,0 1 1199,0-2-1266,5-5-11,-2 0 28,5-4-29,-2 2-16,1-1 29,1 0-1,1 0 39,0-1 12,2-1-12,0 0 218,3-5-178,-3 4-74,3-4-5,-5 4-100,4-3-186,-5 5-50,3-2-162,-7 7-158,-1 1-223,-1 0-4649,0 2 2257,-1 3 3131,-1-1 0,1 2 0,-1-3 0</inkml:trace>
  <inkml:trace contextRef="#ctx0" brushRef="#br0" timeOffset="339770">3546 9523 7604,'-2'-5'896,"0"0"3367,2 5-4022,-5-14-79,3 10 34,-3-9 375,6 15-173,4 8-3432,-1-1 3382,4 7-402,-1-3 295,0 1-50,1 0 16,0 1-11,1 1-101,-1-2 34,5 5-163,-3-6 1,2 2 3218,0-3-3247,-4-5-33,3 2 87,-4-4-446,-1-2-106,-1-1-824,-2-1-424,-2-1 1,-1 0 0</inkml:trace>
  <inkml:trace contextRef="#ctx0" brushRef="#br0" timeOffset="340004">3507 9680 11275,'24'-30'39,"-1"1"0,-2 2 0,-2 4-3830,-7 8 3640,1 1 1304,-2 1-1495,0 1 198,3-2-657,-6 4 298,3-2-735,-5 4-801,-1 2 2039,-1 1 0,-2 1 0,0 2 0</inkml:trace>
  <inkml:trace contextRef="#ctx0" brushRef="#br0" timeOffset="340612">3708 9302 11623,'18'24'165,"1"0"1,11 17-77,-24-30 393,-1-1-432,1 0-16,0-1-12,0-1 12,1 0-23,-1-2 156,0 0-151,0-3 83,-1 1-94,1-3 321,3 0-309,-3-2 0,2-2-23,-5-2-16,0-1 44,-1-4-33,0 0-17,-1-3 0,0 2 0,-1-2-5,1 1 10,-1-1-22,0 0 29,-1 1 16,1-1-40,0-4 7,1 6-34,-1-2 22,1 6 28,1 2-11,0 0 6,0 2-6,0 1 28,0 0 22,0 0 12,-1 1 50,3 1-28,-3 1 0,3 0 16,-2 2-44,1 0 0,0 1 17,0 0-22,2 1-1,-1 0 6,1 0 22,0-1 34,2 4-28,-1-3-56,2 3 62,-2-5-6,0 1 28,1-2 28,-1-1 34,1-1 61,-1 0 56,0-1 426,2-4-303,-3-1 7,1-2-12,-4 1-73,-1 0-56,-1 0-40,0 0-49,0 0-40,-1 1 79,0-2-51,-3 0-34,-1-4-156,-1 2-17,-1-4-246,-7-4 106,5 6 17,-7-7-73,8 9-23,-1 2 1,0 0-62,2 1-57,0 2-32,1 0-113,1 2-201,1 0-174,1 1-185,0 1-89,2 0-230,-1 0 748,1 1 1,-1 0-1</inkml:trace>
  <inkml:trace contextRef="#ctx0" brushRef="#br0" timeOffset="341003">3903 9023 10853,'29'-25'599,"-6"4"-453,-15 23 5,-3 0 0,-2 3-22,0 0 11,0 2-16,-1-1 27,-1 3-22,0-2-23,-1 2 6,0-1-11,-1 0-28,0 2 11,-3-1-28,1 0-40,-1 0 12,1 0-11,-2-1 39,2-1-33,-1 0 27,2-3 124,-1 1 33,2-4 672,-1 0-582,5-7-157,-1 2 45,3-6-29,0 3-16,1-1-38,0-1-35,4-3-39,-3 2-39,3-3-45,-3 5-90,-1 0-134,0 1-45,-1 1-196,-1 0-201,1 1-253,-2 1-291,0 0-369,-1 1 1635,2-1 0,-3 3 0,1-2 0</inkml:trace>
  <inkml:trace contextRef="#ctx0" brushRef="#br0" timeOffset="341755">4245 8345 8662,'-5'6'920,"1"-2"-461,4-4 2957,0 0-2268,6-9-912,-2 2 55,5-7-62,-3 3-61,1 1-27,0-2-46,0 2-78,1-1-34,-2 2-50,0 2-56,0 0-91,-1 2-99,-1 1-46,1 0-173,-1 1-123,-1 0-157,0 1-96,-1 0-72,0 2-117,1-1-287,-1 1 1384,0 0 0,-1 0 0,0 0 0</inkml:trace>
  <inkml:trace contextRef="#ctx0" brushRef="#br0" timeOffset="342049">4236 8355 15445,'44'6'273,"-1"0"0,-3 1 0,-10-6-117,-25-9-55,-1 1 11,0 1-95,-1 1-17,1 0-17,-1 1-16,0 0-18,-1 1-78,0 2-61,-1-1-34,1 1-84,0 0-986,-1 0 672,0-1-111,-1 1-198,2 0-228,-2 0-465,2-1 1624,-1 2 0,0-1 0</inkml:trace>
  <inkml:trace contextRef="#ctx0" brushRef="#br0" timeOffset="344020">4685 7741 12382,'-5'9'1070,"1"-2"-807,4-9-145,4-4-1,-1-1 6,5-5 45,0 1-16,0-1 83,2-1 0,0-1 79,0 0-34,0 0-5,0 1-1,-1 0-50,1 0 0,-1 1-45,0 2-16,-2 0-74,0 2 1,-1 1-34,-1 1-23,-2 3 23,1 0-112,-3 1-1675,0 1 975,-4 5-134,1-1-73,-2 4-91,0-2-138,1 0-439,-1 0 1631,1 0 0,2-3 0,0 1 0</inkml:trace>
  <inkml:trace contextRef="#ctx0" brushRef="#br0" timeOffset="345735">2904 9023 7239,'-31'-42'89,"6"6"-83,21 33-6,0 0-6,0 0-5,0 0 175,1-1-175,0 0 59,-1 0-53,1 0 34,-1 1-34,2 1 89,-1 1-84,1 0-11,-1 0 5,1 1 6,-2-1 6,2 0-1,-2 1 6,2-1 12,1 1-12,-1-1 0,0 0 0,1 1 17,0-1-22,1-1 5,-1 1 23,1-1-68,-1 1 45,0 1-5,-1 0 5,1 1 6,-1 0 50,2 0 129,-2-1-173,1-1-7,-1 1 18,1-2 22,1 1 17,0 5 22,0 0 28,1 6 12,1-1 33,1 1-6,1 2 7,0 2-24,1 0-5,0 1-11,0-1-17,1 1-22,-2 1-1,1 0-21,-1 1 32,3 6-66,-3-6 0,3 6-23,2 2-22,-5-10-12,5 7-38,-6-14-29,0-1-50,-1-2-426,1-2-45,-1-2-537,1-2 1148,0-1 0,-2 0 0,0 0 0</inkml:trace>
  <inkml:trace contextRef="#ctx0" brushRef="#br0" timeOffset="346454">3573 8282 4395,'6'46'386,"-1"-7"1352,-1-23-1463,2 19-219,0-12-6,0 13-11,-1-17 611,-2-2-628,2 0-2723,-1-1 2707,1-2 702,1-3-708,-1 0-23,0-3-28,0 0-38,0-1-57,-2-2 3309,0 0-3589,0-1-649,-2-2 1075,0 0 0,-1-1 0</inkml:trace>
  <inkml:trace contextRef="#ctx0" brushRef="#br0" timeOffset="348122">4860 7339 9951,'-9'-20'1199,"2"4"-763,7 19-150,0-1 50,0 3 45,1 0 303,1 5-410,1-1-5,2 4-23,-2-4-27,2 1-3399,-1 0 3315,1 1-2269,0-1 2251,0 2-21,0-1-24,0 1-55,0-1 11,-1-1-28,1 0 28,-1-1 0,0-1-17,0-2 2275,0-1-2258,0-1 3492,3-2-3492,-2 0 0,0-2-28,-2-2 0,0-3-72,-1-1 44,0-2-17,-1 1 34,0-2-34,0 0-50,-1 0 5,0-1-5,0 0 28,0-1-1,0 1 7,0 0 27,0 0 6,0 1 28,0 0-22,0-1 22,0 5-23,0 0-5,0 4 101,0 1-11,3 3-23,-1-1 0,3 2-5,-2 0-45,0 0 50,0 1 0,0 0-22,0 0-6,1 0 6,-1 1-17,1 0 28,0 0 28,2 2-28,-1-2-28,2 1 84,-1-3-39,-1-1 22,0 0 62,1-2-1,-1-1 58,0 0 4,-1-2 113,1-5-124,0-1 28,-1-3 6,-1 2 39,-1-1-23,0 0-49,-2-2 4,1 0-27,-1 1-56,0-2-39,-2 2-46,-1-2-234,-8-1-84,1 4-107,-5-1-202,2 4 68,0 2-45,-2 1-51,2 1-890,-6 1 476,7 1-185,-3 1-402,8 0 1640,1 1 0,3 0 0,0 0 0</inkml:trace>
  <inkml:trace contextRef="#ctx0" brushRef="#br0" timeOffset="348566">4950 7089 11514,'8'-28'350,"0"-1"0,7-18-215,-10 43-18,2 1-27,-1 1-45,0 1 5,0 0 6,0 1 0,0 1-28,-1 1 84,2 6-34,-1-1 29,0 3-29,-3-2 6,0 1-17,-1 0 129,-1 4-112,-1-2-5,0 3-29,-2-5 6,1 1-11,-4-1 5,2-1-50,-1-1 56,1-2-5,0-1 5,0-1 22,2-1 667,0 0-633,4-6 6,0 0 50,6-8-140,-2 4 0,3-4 0,-3 4-40,4-5-77,-3 5-79,2-2-84,-4 5-107,0 2-173,-2 0-151,1 1-140,-1 1-158,-1 0-127,0 1-439,0 0 1547,2 1 0,-3-1 0,1 1 0</inkml:trace>
  <inkml:trace contextRef="#ctx0" brushRef="#br0" timeOffset="348921">5272 6873 8304,'6'-7'841,"-1"1"-438,-5 6 2722,0 0-2805,-13 36-52,10-20-4,-9 29 27,12-27-34,0-1-27,0 3-40,2 1 18,2 11-158,0-5-39,1 8-61,0 3 39,-1-7-805,-1 8 766,-1-12-1,-1 0-61,1 5-50,0-5-23,0-2-106,-1-8-208,0-8-301,0-2 254,-1-2-1751,1-1-340,-1-2 2637,0-1 0,0 0 0</inkml:trace>
  <inkml:trace contextRef="#ctx0" brushRef="#br0" timeOffset="349385">5370 7177 9188,'31'-23'359,"-4"9"-266,-22 23-26,0 3 5,-2-2-22,1 2 0,-2-1 40,0 7-18,-1-4-22,0 3 6,-1-4 6,0-1 5,-1 1 73,-3 4-73,1-5-16,-3 3 16,3-6 0,-2-1-11,1-1 34,0-2 27,0-1 40,1-2 45,0-1-12,1 0-22,1-1-50,-1-2-57,2 0-10,-1-3-23,1 0 5,0-1 51,2-3-17,0 1 136,4-5-86,0 5 29,1-2 22,0 2 0,0 0 33,1 0-61,0-1 23,5-3-141,-2 2-44,2-2-1,-3 4-44,-2 1-34,1 1-72,-2 0-124,0 1-89,-1 2-298,-1 0-335,-1 1-679,-1 2 1698,-1 0 0,-1 0 0,0 0 0</inkml:trace>
  <inkml:trace contextRef="#ctx0" brushRef="#br0" timeOffset="350323">4795 8304 8170,'5'2'806,"0"1"1765,-5-3-2268,58-60-4324,-25 24 4080,3-3 0,1 1 42,-7 0-1816,-7 9 1816,0 0-11,1-1 985,-1 1-991,0 1 6,1-1-12,0 0 0,1 0-16,-7 6 0,1 1-46,9-13-8,-10 12 1,-1 1-9,7-10-815,-3 1 877,0 0-18,-1 0 1219,5-10-1157,-6 10 152,8-13-101,-12 22-650,1-3 728,-5 11 940,-3 1-979,1 2 243,-1 1-271,0 1 5,0 0-33,1 0-10,-1 0-29,1 1 3017,4-5-2861,3-4 1207,-3 3-1386,1-2-28,-7 10 12,3-3 16,-1 2-44,-1 0-68,0 2 6,-4 2-56,1 1 73,-2 2-22,-1 0-18,0 0-94,-1 0-124,0 0 123,1 0-44,-1 2-309,0 0 101,-1 1-145,0 2-902,-2 0-762,-2 4-2201,-2 3 4408,1-3 0,2-2 0,2-5 0</inkml:trace>
  <inkml:trace contextRef="#ctx0" brushRef="#br0" timeOffset="352135">4895 8582 6339,'0'-10'604,"-1"2"-447,1 8 1495,0 0-1473,0-3 7,0 1-1,0-3 27,0 4-16,0-1 1210,0 0-1115,1 6 17,1 0-28,1 6-39,-1 0 6,3 0-40,-1 2 51,1 1-17,-1 0-57,1 1 85,0-1-118,-1 0-33,1-2-56,0 1-6,1-1-12,0-1 29,0 0-22,0-1-51,0-1 22,0-1-11,-1-2 62,-1-2 5,0-1 18,0-2-18,-1-1-16,1-2-40,-1-2-22,0-3 28,1-1-67,-1-2 28,0 0-40,-1-2-10,0 1-12,-1-2-28,0 1 28,-1-1-16,0 0 89,0 0-23,0 1 23,0 1-39,0 1 28,0 1 22,0 2-45,0 2 23,0 2-45,0 1 0,1 2 28,0 0 28,1 1-22,0 0-1,0 0 57,1 1-23,0 0 40,-1 2 27,1 0-22,0 2 17,0 0 5,1 1-5,0 0-11,-1 1-12,2 0-39,0 0 0,0 1-11,1-1 28,1 0-28,0 0 12,1-1 21,0-1 6,0-1 34,0-1 39,0-2 34,-1 0 22,0-3 61,-1 0-16,-1-4-44,-1-1 21,0-2-61,0-1 17,-1-1-34,0-1-17,-2 0-17,0 0-44,-1-1 27,0 1-10,0-1-34,-2 2-51,0-1 34,-3 0-112,0 0 17,-1 0-51,-1 0-128,0 0-34,-2 1-79,0 0-67,-2 0-106,2 3-213,-2 0-184,3 3-203,0 1-313,2 3-583,0 1 2056,1 0 0,3 0 0,0 0 0</inkml:trace>
  <inkml:trace contextRef="#ctx0" brushRef="#br0" timeOffset="352532">5080 8279 9510,'35'-8'280,"-5"3"410,-26 11-617,1 1 196,-2 2-157,1 4 46,-1-1-68,-1 7-29,-1-7-5,-1 4-5,-1-6-18,-1 1 344,-3 0-360,0 0 0,-1-1-1,1 1 18,0-3 5,0-1 40,1-3 16,1-1 6,0-2 22,2 0 23,0-4-28,0-2-29,1-2 23,0-2 23,2 2 5,0 0 28,0-1-23,2 1 1,0-2-17,1 2-1,3-4-94,-2 3-12,4-2-22,-4 4-33,1 0-51,0 0-230,3-1 45,-2 2-134,2-2-225,-4 2-3632,0 2 3140,-1-1-448,0 2 1568,0-1 0,-2 2 0,0 0 0</inkml:trace>
  <inkml:trace contextRef="#ctx0" brushRef="#br0" timeOffset="352937">5293 8061 9791,'-11'39'549,"1"-4"867,10-19-1248,1 1 448,1 0-442,0 2 363,3 12-414,-1-6-22,2 8-17,-1-7-23,0-1-10,2 1-1,-1 1 23,6 8-12,-2-8 734,4 5-582,3-5-140,-3-9 39,5 5-11,-4-9-6,0-2 50,0-2-16,1-1-3425,-1-2 3380,0-2-812,0-1 745,-2-2-51,1-1 34,-1 0-50,-1-1-6,-1-1-40,-1-1-117,-1-1 2897,-1-1-3098,-1-1-241,-2 1-286,0-1 898,-1 0-1665,-1-1-1552,-2 1 3260,0 1 0,0 1 0,-1 2 0</inkml:trace>
  <inkml:trace contextRef="#ctx0" brushRef="#br0" timeOffset="353893">5512 8122 11631,'1'4'1042,"-1"1"-594,4-2-44,-1 1-18,2 2 23,-1 0-17,1 1-39,0 1-1,1 0-82,-1 1-29,2 0-17,-1 1-17,0 0-34,1 0-55,0-1 11,1 0-79,-1-1 6,0 1-56,7 4-129,-6-4-11,5 3-151,-8-7-123,0-2-164,-1 0-1219,0-2 660,-2 0-241,2-3-325,-2 0 1703,0-2 0,-1 1 0,0 0 0</inkml:trace>
  <inkml:trace contextRef="#ctx0" brushRef="#br0" timeOffset="354180">5667 7960 8914,'3'-11'1603,"-1"3"-1054,-2 8 3035,0 0-3214,16 10-29,-9-4-60,12 9-113,-12-4-22,1-1-96,-1 1-50,1 0 45,0-1-56,1 0-23,-1 0-44,0-1-51,0-1-39,1-1-46,-2 0-110,-1-1-164,0-1-122,-2-2-196,0-1-209,-2-1-1841,0-1 1917,0 0 0,0 0 0</inkml:trace>
  <inkml:trace contextRef="#ctx0" brushRef="#br0" timeOffset="354394">5710 8077 9363,'-9'0'969,"2"0"-543,7 0 2223,0 0-2750,40-48-3324,-25 31 3240,8-11 0,-1 2-38,-13 15-617,-2 1 328,0 1-1499,-1 2 2011,0 0 0,-3 4 0,0 0 0</inkml:trace>
  <inkml:trace contextRef="#ctx0" brushRef="#br0" timeOffset="354995">5816 7698 8287,'0'-3'1003,"0"0"2212,0 3-2968,28 27-5700,-18-16 5609,22 21 1166,-25-23-1238,0 0 858,-1 0-886,0-1-17,0-1-16,-1-1 3308,0 0-3275,2-1 222,-2-1-244,-1 0-12,-1-3 23,-1 1 28,1-2 78,-1-2-129,0-3-22,0-1-11,0-3-22,-1-1-40,-1 0-123,0-7 112,-1 3-67,0-4 11,-2 3-202,-4-12 292,2 4 72,-2-3-5,4 12 22,2 8-22,-1 1-45,1 3-527,0 0 578,2 8 33,1 2-62,1 2 23,0 1-6,-1-4 6,1 1-17,1 0 0,0 0 11,3 3 12,-1-3-18,3 2 18,-3-4 5,2-2 16,-2 0 18,2-2 50,-1-1 34,-1 0 22,2-2 33,-2-1 208,3-6-247,-2 1 130,1-11-130,-3 8-16,-1-5-46,-3 6-27,-1-1-84,-1 1-11,-1 1-152,-2 0-100,-3 1-113,0 0-246,-1 1-173,0 0-270,-1 0-419,-1 0-712,-1 0 2207,2 1 0,4 2 0,2 2 0</inkml:trace>
  <inkml:trace contextRef="#ctx0" brushRef="#br0" timeOffset="355353">5954 7394 10136,'32'-18'280,"-7"5"-213,-22 18-16,0 1-12,0 0-6,0 0 29,0 3-28,0-1-12,0 2 6,-2-3-6,1 0 12,0 2-12,-2-2-10,1 0-7,-1-3 12,1-2 431,-1 0-437,3-8-44,-1 2-12,3-6-11,-1 2-11,1 0-17,-1-1 0,1 1-56,1-1-465,1-2 50,-2 3-308,1-1-867,-3 3 1730,0 1 0,-2 2 0,0 1 0</inkml:trace>
  <inkml:trace contextRef="#ctx0" brushRef="#br0" timeOffset="355693">6149 7137 12988,'15'40'537,"0"1"1,-1-8 0,-2-1-11,0 14-292,-5-17-22,2 12-107,-2-12-16,0 1-34,0 0-40,0-1 57,0 0-73,-1-3 34,0 0-12,0-3 51,-1-2-4366,2-2 4332,-2-3 954,0-2-1032,0-3 888,-1-1-911,0-1 284,-1-1-317,0-1 2841,-1 0-3087,0-1 540,0-1-1835,-2-3 64,0-1 0,0 0 0</inkml:trace>
  <inkml:trace contextRef="#ctx0" brushRef="#br0" timeOffset="356114">6325 7459 9705,'3'-2'644,"-1"-1"2980,-2 3-3490,36 32-653,-25-19 592,28 25-23,-34-28 195,2 5-273,-2-4 38,2 3-111,-4-7-50,0 0-62,-1-1-127,1 1-220,-1-4-214,1 0-223,-2-2-274,0-1-869,1 0 2140,0-1 0,-1 1 0,0-1 0</inkml:trace>
  <inkml:trace contextRef="#ctx0" brushRef="#br0" timeOffset="356454">6480 7419 8774,'3'-9'880,"0"1"-583,-3 8 2033,0 0-2038,10 35-225,-5-24 0,8 27 107,-6-31-51,-1-3 6,1 0 27,-1-3 46,-1-1 5,1 0-5,-1-3-17,1 0 11,-1-3-34,0 0 34,-1 0-34,-1-1 1,0 0-6,-1 0-45,0-1-28,-1 1 16,-1-1-44,0 0-44,-1 0-40,-1-1-28,-1 1-398,-9-6 236,5 6-79,-7-3-84,7 8-50,-2 0-84,1 2-45,0 1-639,-2 0 543,3 0-44,-1 1-140,5 0-163,0 1-553,1-1 1556,1 0 0,0 0 0</inkml:trace>
  <inkml:trace contextRef="#ctx0" brushRef="#br0" timeOffset="356846">6601 7230 13961,'18'25'454,"-3"-2"-353,-13-11-40,1-1-33,1-1-5,-1 0-12,4 3-11,-2-4-11,1 2 0,-1-5 33,0-1-22,0-1 11,0-1 40,0-1-12,0-1 11,-1-1 96,3-4-90,-1 0 0,2-4-11,-3 1 11,1 0-28,-2-2 11,1 0-11,0-6 73,-1 0-57,0 0-32,-3 1 4,-1 5-44,-2 0 0,-1 0-28,-2 1-44,0 1-12,-2 1-62,0 1 6,0 1-45,-1 1-33,0 1-40,0 2-55,-1 0-63,1 2-94,0 0-152,1 1-179,0 0-229,1-1-618,0 1 828,1 0 0,2-2 0,1 0 0</inkml:trace>
  <inkml:trace contextRef="#ctx0" brushRef="#br0" timeOffset="357305">6465 6855 8595,'-4'-9'824,"1"3"-404,3 6 3198,0 0-3209,38-18 6,-23 16 397,37-8-78,-31 25-365,0 1-33,-1 5 51,-7-4-79,0 1-56,1 2-28,-1 0 17,0 2-45,0-1 22,-1 0-16,1 0-186,-3-1 85,1 1-34,-2-1 17,-1-1 7,-1 0-52,-1-1-17,-1-2-22,-1-1 45,-1-1-242,-1 5-273,-2 2 134,-1 1-157,-2-2-78,-1-6-207,1 0-1,-2-1-106,0 0-95,0-2-196,0 0-281,0-1-884,-1 0 2341,-1 1 0,4-6 0,-1 1 0</inkml:trace>
  <inkml:trace contextRef="#ctx0" brushRef="#br0" timeOffset="358187">5025 8966 7481,'-6'2'509,"1"0"724,5-2-1138,-2-42-39,4 22-5,-1-35-1,6 32-11,0-3-5,2-1-12,0-2-5,0-1-653,0-2 630,1 0-598,-1-1 576,-1 0-51,3-14 40,-3 12-17,0-9-67,-2 10-56,-2 6-365,0 2-94,-2 13-858,-1 9 1496,-1 3 0,1 1 0</inkml:trace>
  <inkml:trace contextRef="#ctx0" brushRef="#br0" timeOffset="359156">5032 7520 7123,'0'5'727,"0"-1"175,0-4-868,0-18-12,0 10-5,-1-15-12,2 13 12,-1-1-6,0-1 1,1-1-1,0-2-11,0-1 0,0-3-6,0-1 6,0-2 6,0-2-1,1 0 1,0-1-12,0 1 1,0 1-1,1 0 1,2 0-1,-1 2 6,4-7-6,-2 8-16,5-7 0,-6 15-18,1 0-21,-4 8-264,1 11 51,-2-1-409,0 11 683,-1-6 0,0-4 0,0-2 0</inkml:trace>
  <inkml:trace contextRef="#ctx0" brushRef="#br0" timeOffset="360095">5191 9575 9377,'15'-26'157,"-1"2"-146,-7 11-11,0 0 716,0 1-789,0 1-3827,-1 1 3692,0 2 814,-1 1-1032,0 1 109,0 1-496,-1 2-648,0 0 1461,0 1 0,-2 1 0,-1 0 0</inkml:trace>
  <inkml:trace contextRef="#ctx0" brushRef="#br0" timeOffset="360301">5191 9575 9072,'43'-9'-307,"0"0"0,-3 3 0,-13 0 0,-25 3 0</inkml:trace>
  <inkml:trace contextRef="#ctx0" brushRef="#br0" timeOffset="361161">5173 9926 10461,'-16'3'1159,"3"-1"-829,13-2 63,0 0-275,0-4 38,3-6-83,1-3 28,5-5-28,0-1 22,3-1-234,1-4 207,2-1-18,0 0-28,0-1-33,0 3-78,-1 1-68,-2 4-67,-1 3-39,-2 3-113,-1 3-3506,-2 1 3070,-1 3-241,-1 1-404,-1 1 1495,-1 1 0,-1 2 1,0-1-1</inkml:trace>
  <inkml:trace contextRef="#ctx0" brushRef="#br0" timeOffset="361837">5534 9204 13569,'1'13'1535,"2"-4"-1222,4-19 35,1-2-29,1-3 34,2 0 95,-1-1-179,2-1 106,0 0-100,-1-1-79,0 2 5,0 0-44,3-3-174,-5 7 73,3-1-95,-7 6-17,0 4-28,-2-1-134,0 2-1,-2 1-33,1 1-677,-1 0-1654,0 0 1290,0-1-2006,1 1 3299,-1-2 0,0 2 0,0-1 0</inkml:trace>
  <inkml:trace contextRef="#ctx0" brushRef="#br0" timeOffset="362282">5809 8661 12937,'-5'-7'515,"1"2"84,4 5-297,1 6-5,1-2-28,2 5 89,0-2-89,1 0 113,0 1-80,2 1-44,0 1 10,1 0-83,1 1 28,0 1-51,1 0-16,3 6-79,-3-4-11,3 3 23,-5-5-1,0 0-39,0-2 0,-1 0-16,1-2 16,0-1-78,0-1 39,-1-2 0,3-1-39,-3-2-141,0 0-94,-3-1-191,-1 0-902,0 0 365,-2-2-241,0 0-236,0-1-336,-1-1 1815,1-2 0,-1 3 0,1-1 0</inkml:trace>
  <inkml:trace contextRef="#ctx0" brushRef="#br0" timeOffset="362585">6050 8520 9106,'-2'-9'1108,"0"2"-637,2 7 2475,0 0-2285,-2 35-325,3-17-17,-1 30-763,2-27 730,1 2-108,3 10 62,-2-7-94,2 10-3028,-1-12 2955,0 2-115,-1-2 98,1 1-39,-1-2-17,1-1-140,0 0 33,0-1-5,1-2 0,-1-1-50,1-1-191,0-3 212,0-3-761,-1-2-75,0-3-620,-1-1 2832,0-3-1235,0-1 0,-2-1 0,0 0 0</inkml:trace>
  <inkml:trace contextRef="#ctx0" brushRef="#br0" timeOffset="362997">6178 8743 13480,'22'-23'425,"-1"0"1,14-13-280,-27 46-46,-4 0-10,0-1-45,0 3-79,-1-1 57,-2 2-23,0 7 0,-3 2 11,1 1-11,-3-2 28,0-8-28,0-1 11,-1-2 39,1-1 57,0-2-79,2-2 0,0-2-56,1-2 185,1-1-101,0-6-28,0 2 0,2-6 44,0 1-16,2 0 0,1-1 40,1 1 22,-1-2 106,5-2-123,-2 3 39,7-8-140,-5 8-45,3-4-134,-3 6 33,-1 0-67,0 1-84,-1 1-78,1 1-219,-2 0-207,0 2-190,0 0-292,-1 1-492,-1 0 927,1 2 0,-3-1 0,0 1 0</inkml:trace>
  <inkml:trace contextRef="#ctx0" brushRef="#br0" timeOffset="363827">5773 9620 3820,'27'-26'256,"-1"-1"0,-1 2 0,-1 0 634,-4-1 1,-2 2-734,13-18 372,-10 13 1,1-1-317,9-14-115,-14 21 0,0 0 19,0-1 1,0 1 120,1 0 0,-1-1-137,1 0 0,1 1-9,-1-1 1,0 1-7,0 0 1,0 0 98,18-21 0,-1 2 11,-1 1 6,-1 1 2088,-1 3-2094,-3 2 62,-1 3 352,-2 3-358,-3 4 0,-2 3 540,-2 4-702,-3 3-18,-4 2-55,-1 4 1299,-4 2-1349,-1 2 220,-2 1-221,0 1 643,-1 1-917,-1 1 68,0 0-2830,-1 1 2264,-3 3-1491,-2 4-83,-1 2 2380,-1 2 0,2-6 0,3-1 0</inkml:trace>
  <inkml:trace contextRef="#ctx0" brushRef="#br0" timeOffset="364328">6038 9724 12146,'-12'-27'1250,"2"6"-886,9 21 157,1 0-236,0 3 29,0 1 123,2 3-56,0 2 442,5 8-425,-1-3-17,3 7-113,-2-7 7,1 1-96,-1 0 0,1 1-22,0-1-56,0-1-23,1 0-95,0-2 34,0 0-157,0-1-134,0-2-29,-1 0-77,0-1-12,0-2-23,-2-1-246,0-4-246,0 0-118,-2-1-162,1-2-164,-1-3-429,0-2 1780,0-3 0,-2 5 0,0 0 0</inkml:trace>
  <inkml:trace contextRef="#ctx0" brushRef="#br0" timeOffset="364577">6187 9438 5012,'0'-6'863,"0"2"3265,0 4-3983,33 50-78,-20-30-45,6 10 1,0-2-23,-8-14 1227,-2-1-1446,5 4 775,-4-6-769,3 3 1289,-6-7-1440,0-1 1291,-1-2-1509,-2-1-208,0-1-224,-2-1-364,-1 0 1378,0-1 0,0 0 0</inkml:trace>
  <inkml:trace contextRef="#ctx0" brushRef="#br0" timeOffset="364789">6213 9612 10332,'-9'7'812,"1"-2"-375,8-5 1355,0 0-1792,47-57-78,-30 37-2121,9-12 1,0 1 1985,-16 21-151,0 1 613,-2 2-1190,1 1-409,-3 1-851,1 0 1633,-2 1 1,-2 2 0,-1 1 0</inkml:trace>
  <inkml:trace contextRef="#ctx0" brushRef="#br0" timeOffset="365319">6369 9279 9890,'0'-6'890,"-1"1"4610,1 5-5276,40 25-991,-26-16 946,31 20-56,-36-20 6,0-1 357,0 0-452,-1 1 123,3 2-157,-4-2-33,2 1 33,-4-4-73,-1-2 432,-1-1-426,0-1-6,-1-1 34,0-1 5,0-1 34,0-3-106,0-6 123,-2 0-107,1-6 51,-1 2-28,0 0 16,0-1 6,0-1 12,0 1-1,0 0 6,0 2 11,0 1 17,0 0-33,0 4 33,0 0-51,0 6 35,0 0 32,0 2 68,3-1-22,-1 1-12,4 0 29,-1 1-29,1 0-50,1 2 90,1 2 16,0-1 6,0 2-22,0 0-1,1 0-16,-1 0 34,1-1 55,-1-1-56,2 0 107,2-1-34,-3-1 1,4-1 77,-6-2-16,0-1-73,-2-2 51,0-1-23,-1-2-112,-1-2 6,-1-4-51,-1 2-252,-5-15-180,1 10-133,-5-7-264,1 9-234,-1 1-220,-1 0-173,-1-2-45,-1 3 17,-1-1-319,2 1 1764,-3 1 0,7 5 0,-1 2 0</inkml:trace>
  <inkml:trace contextRef="#ctx0" brushRef="#br0" timeOffset="365673">6571 8958 12236,'50'-18'510,"-10"6"-319,-35 19-7,0 2-55,-2 0-17,1 2-33,-2 1-63,-1-1 63,0 1 100,-1 4-78,0-4-40,0 3-16,-1-6 28,-1-2 50,0-1 40,0-1 21,0-2 29,0-1-28,1-1 185,0 0-359,1-6 50,0 1-21,0-4 4,1 0-72,0 1 40,2-2 4,1 1 12,-1 0 40,4-2-124,-2 4-68,2-1-105,-2 3-34,1 1-488,2-2 146,0 1-223,2-2-299,-1 2-435,-1-1 1562,3-1 0,-6 3 0,1-1 0</inkml:trace>
  <inkml:trace contextRef="#ctx0" brushRef="#br0" timeOffset="365955">6854 8688 9301,'-3'-3'1322,"0"1"4806,3 2-5080,6 66-572,-1-37-294,-1 11 0,2 2 300,3-2-1313,0 6 965,2-1-39,-1-2-50,-2-13 413,0 0-481,3 11-234,-1 2-46,-1-3 155,-1-7-3571,-2-4-85,-3-13 718,1 2 3086,-2-14 0,-2-4 0,1 0 0</inkml:trace>
  <inkml:trace contextRef="#ctx0" brushRef="#br0" timeOffset="366314">7011 8901 16107,'14'32'257,"0"-1"1,-2-2 0,-1-5-202,-4-12 708,-1-2-702,0 0 5,3 3-386,-4-4-49,3 2-203,-4-6 280,1-2-600,-2-1-425,0-2-330,0 0-214,0-2-638,0-2 2498,-1-3 0,0 3 0,-1 0 0</inkml:trace>
  <inkml:trace contextRef="#ctx0" brushRef="#br0" timeOffset="366888">7011 8901 14492,'44'20'61,"0"1"1,-3-2 0,-11-3-84,-23-8 22,-1-1 1409,1-1-1392,-1-1 515,0-2-436,-1-1 450,2-1-367,-3-3 863,2-1-902,-2-2 28,-1-2 51,0-1-152,0-2 84,-1 0-22,0-6-107,-1 3-44,-1-4-68,0 5-100,0-1 56,-3 1-203,0-2-22,-1 1-38,0-1-96,-1 2 11,0 0-122,-1 2-142,0 3-94,1 2 17,-2 3 56,1 1 100,0 0 84,0 2 102,0 0 83,2 1-285,-1 3 549,3-2 50,0 1 44,2-2 152,0-2-28,3-1 28,-1-1 12,4-1 32,-3-2 29,2 1 22,-1-1 40,0 0 38,-1 0 63,1 0 335,1 0-397,-1 3-45,-1 0-23,-1 2 34,-1 0 23,0 2-46,0 0 174,-1 4-240,0-1-29,0 3 12,0-3-6,0 0-11,0 0 27,0 0-32,-2 0 22,0 0-62,-1 1 89,0 0-44,0 1-34,-1-1 1,0 0-96,1 0 0,-2 0-28,1 0-56,-1-1-56,0 1 11,0 0-39,-1 0-34,0 0 34,0-1-73,0 1-28,2-2 23,-1-1-62,1 0-107,1-2-150,1-1-3003,1 0 1881,1-2 1687,0 0 0,0-1 0,0 1 0</inkml:trace>
  <inkml:trace contextRef="#ctx0" brushRef="#br0" timeOffset="367568">7241 8782 7061,'7'-9'795,"-2"2"-543,-5 7 2218,0 0-2173,3-4-17,-3 3-11,3-3 241,-3 4-572,-4 1-5,3 0-40,-3 0-5,3-1-3898,0 1 3825,5-1 107,-3 1 100,4-2 85,-3 0 55,0 0 62,0-1 34,-1 1 33,0-1 17,0 1 23,0-2 33,0 2 17,0-1 39,0 1 11,0-2 448,1 1-436,-1 1-51,1 0 571,0 1-548,-1 2 50,0 0 16,0 3-55,-1 1-73,0 1-95,1 2 268,-1 6-330,0-1-73,0 2-55,0-4 21,0-1-38,0 0 5,0-1-23,1-1 23,1-1-22,0-1 5,1-1 51,1 0-90,-1-2 16,2 0-72,-2-1 79,1-2 44,1 0 28,0-1 12,1-2-107,1-2 50,0-2-50,0-3 39,1-1 34,-1-1-23,0-1 23,1-6-34,-3 4-39,1-5-22,-3 7-12,-2 1 34,0 0-16,0 1-7,-3-5-44,0 5 28,-2-3-34,-2 4 56,-1 1-89,-6-2 89,2 3-56,-4 1 56,3 3-201,0 3-17,0 0-12,-1 3-55,-1 3-101,1 3-847,-4 7 242,4-4-403,-3 4-628,7-5 2039,0 0 0,4-5 0,1 0 0</inkml:trace>
  <inkml:trace contextRef="#ctx0" brushRef="#br0" timeOffset="369394">6775 8579 8461,'-5'0'369,"1"0"1245,4 0-1524,35-36-5656,-18 19 5605,6-6 1,0 0 21,-4 4 1415,1-1-1380,10-15-68,-4 9 659,7-12-620,4 0-830,-9 8 786,11-9-7,-12 13 18,2-1-1,-8 7 1,0 1-6,11-10 6,8-10-12,-14 14-5,0 0 11,11-6-28,-9 9 11,8-6-33,-2 5-530,-9 6 536,7-4-1278,-11 8 1316,1 0 6,-1 0 1850,-1 1-1878,0 0 11,-1 1 73,15-7-56,-14 7 51,16-6-18,-22 13 777,4-1-793,-6 3 3323,-1 2-3334,-1 0 228,1 0-212,-2 0-5,2 1 50,2 4-28,-3-1-11,3 3 12,-6-3 61,3 4-17,-4-2 22,2 1 1,-4-2 150,2 1-117,-2-2-11,1 1 67,-2-3-22,1 0-17,-1-1 223,3 0-223,-2-1 157,4 1-174,-3-2 0,3 0 73,2-3-225,-2 0 170,8-5-113,-6 3 151,9-6-157,-8 4 11,5-2 85,-6 2-102,0 0 23,0 1-5,1-1-46,-1 2 12,2-1 22,0-1-11,1 1-22,0-1 39,2 0-1,0-1-21,0 0 22,1 0 33,0-1 56,6-3-50,-5 3-3414,9-5 3336,-11 7-18,3-2-16,-6 5 56,-1-1-56,1 1-16,0-1 16,1 0-56,7-2 22,-4 2 34,3-2 3442,-1 2-3330,-6 1-112,4 0 17,-6 1 45,0 1-23,-1 0 0,0 0 0,0 0-55,1 1-85,4-2 101,3-1 39,-1 0 0,0 0-39,-5 2 62,-1 1 39,2-2-85,-3 1 24,2 0 60,-5 1-60,0 1 21,1 0-162,-1 0 124,1 1-6,-2 0-17,0 0 0,0 0 0,0 0 22,0 0-44,-1 0 100,0 0-56,1 0 40,0 0-23,3 0-22,-1 0-73,2 0 73,-1 0 22,1-1-56,2-1-84,7-2 79,-5 2 5,6-2 118,-8 2-123,-1 0-3370,0 1 3414,-2 1 17,0 0-39,-1 0 17,1 0-17,0 0-56,1 0 56,3 1 3347,-2-1-3403,4 0 56,-6 0 0,1 0 17,-2-1 67,0 0-84,0 0 39,2-1 17,-2 1-17,3 0 45,4-2-128,-1-1 44,6-1 0,-1-1 0,0-1-56,2-1 33,0 1 6,0-1-5,-1 2 22,-2-1 39,4-1-16,-7 2 94,4-2-94,-8 3 33,4-1-96,-1 1 80,-1 0-18,-2 1-61,-4 1 56,0 1-17,3-2 84,0 1-40,10-5-44,-6 3 84,4-2-60,-5 1-2,0 0 0,-1 0 18,-1 0-40,0 1 0,0 1 0,0-1-108,0 1 108,0-1-61,2 0-29,1 1 51,0-1-39,1 0 55,0 0 23,0 1 0,-1-1 23,-1 1-23,0 0 39,-1 1 39,-1-2-78,1 1 0,0 0-61,2-1-18,1-1 79,3 0 0,2-1 0,2-2-17,4 0-413,1-1 408,1-1 61,1 0 40,-1 1-79,-1 0 39,-1 1 50,-3 0-49,-2 2 50,-1-1-28,-2 2 5,-1 0 22,-1 2-49,-3 0-18,-1 1-22,-2 0-22,0 2 452,-4 0-386,-1 0 130,-3 1 22,-7 3-263,0 1-62,-7 2-45,2 0-22,-1 0-84,1 0-62,2-1-627,-1 0 247,5-1-34,-1-1-90,4-1-50,0-1-23,1 0-84,-1-1-111,0 1-163,0-1 1277,-2 1 0,2-1 0,0 1 0</inkml:trace>
  <inkml:trace contextRef="#ctx0" brushRef="#br0" timeOffset="370046">9761 6799 15104,'-31'8'1692,"7"0"-1138,26-5-100,2 3-79,2 0-78,0 1-73,2-1-50,0 0-23,0 0 0,2-1-22,0 0-39,0-1 83,1-1-21,0 1-46,0-1 79,1 0-68,1 2-21,0-1-7,0 0 29,1 2-68,5 2-5,-5-2-23,3 2 45,-7-3 6,3 2-50,-4-1 21,2 1 29,-4-2 134,0 3-11,-1-2-72,1 2 77,-1-2-128,0 0-23,0-1 46,-1 0-119,1-1 74,0 0-29,-1 0 28,0 0-27,0 1 27,-3-2-50,0 3 73,-2-1 0,-1 1 28,-1 2-28,-1 1 28,-3 2 28,0 0-79,0 0 29,-2 2 49,1-3-77,-1 2-1,1-1 29,-2 0-29,1 0 107,-7 5-79,3-3 73,-10 10-100,7-8-1,-6 5 6,6-6-5,0-1-51,2 0 78,-6 8-106,8-9 28,-4 6 0,10-12-28,1 0 6,1-3-29,1-1-3209,2 0 2297,2-7-320,-1 3-414,2-5-308,-2 4-342,1-2-880,0 2 3227,0-2 0,-1 3 0,1 0 0</inkml:trace>
  <inkml:trace contextRef="#ctx0" brushRef="#br0" timeOffset="371080">9679 6832 8763,'-2'-4'897,"1"0"2861,1 4-3383,0 59-4480,2-33 4264,-1 10 1,0 0 165,1-13 1163,1 1-1219,0-2-73,0 1 688,2 5-817,-1-7-39,2 5-28,-2-11 34,0 0-68,0-1 34,-2-2-28,1-1 12,-1-2-52,0-1 40,-1-2-11,-1 1 67,0-4 2501,0 0-2625,0-3 7,0-5-35,0 0 24,0-5 16,0 1 11,0-2-11,0-1 11,0-1-33,1-11 44,-1 3 12,2-7 16,-1 6-5,1-1 61,-1 0-44,1 0 95,0-7-62,-1 10 28,1-3-101,-1 13 51,0 5 62,1 4 100,-1 5 62,1 4-29,0 5-32,0 2 117,2 13 117,-1 4-3615,2 2 3419,-2-1-27,0-10-553,0 9 569,-1-8-301,1 5 284,-1-10 90,-1 7-151,1-7-84,0 5 2819,-1-10-2876,0-1 1222,0-2-1244,-1-1 307,1 2-351,0-5-56,0 1-219,-1-1 95,0-5 29,0 2-460,0-2-3843,0-2 3524,0-4 594,0 2 44,-1-4 56,1 4 62,0 0 50,0-2 57,0 0 49,1-2 1,2-3 118,-1 1 16,3-3 84,-1-1 0,-2 2 398,3-7-280,-3 9-5,1-2 10,-2 9 292,0 0-241,0 5-29,0 0-55,1 5-11,-1-1-12,0 0-5,-1 1 5,1 0 152,-1 4-163,2-2 224,-1 9-89,2-4-257,-1 0 10,1-2-6,-2-9 7,1 2 21,-1-3-10,0 0-12,1-1-34,-1-1-10,0-1-141,0 0-627,0-4 22,0 0-240,-1-3 991,0 0 0,-1 2 0,1 0 0</inkml:trace>
  <inkml:trace contextRef="#ctx0" brushRef="#br0" timeOffset="377077">10262 7840 6848,'-8'-9'896,"3"2"-308,5 7 1966,0 0-2352,-11-4-34,8 3-28,-7-3-22,10 4 212,0 0-140,4-1 12,0 0 174,9-3-197,-2 0 6,5-2-12,-3 1 1,1 0-17,2-1 16,0 0-10,1 0-29,0-1 12,1 1-12,0-1-11,0 1 17,0 0 79,5-1-118,-6 3-51,3-2 34,-7 3-11,-2 0-17,-1 1-28,-1 0-11,-2 0 11,-1 1-17,-2 0 62,-1 1-62,-1 0 544,-1 0-510,-7 3-12,2 0-33,-7 4 34,0-1-34,0 1 0,-1 0 17,0-1-34,-1 1 17,0-1 28,-6 3 5,5-3 1,-6 2-17,7-2 0,-1-2-17,0 0 11,0-2 22,1 1-33,0-1 17,1 1-34,1 0-16,-2 1 33,4-2-11,0 2-23,5-3-16,2-1-141,1 2 191,5-2 45,1 1 5,5-1-33,1 0 17,3-1-34,1 0-17,3-4 34,2 0-17,0-2 0,1 0-3392,1 0 3409,2-1-672,0 1 683,0-2-276,8-2 276,-8 2-118,6-2 123,-13 5 2826,-1 0-2831,-3 1 842,-2 1-859,-1 1-11,-3 0 568,-1 1-534,-2 0-51,-1 2 420,-2-1-158,-4 3-189,1-1-39,-5 3-34,4-2 51,0-1-51,-1 1 0,1 0-72,0-1-7,0 1-83,0 0-95,0-1-146,0 0-275,1 0-291,-2 0-324,1 1-2337,-2 3 3647,0 0 0,1-1 0,2-1 0</inkml:trace>
  <inkml:trace contextRef="#ctx0" brushRef="#br0" timeOffset="381845">10191 10028 6775,'-3'6'723,"1"-1"1036,2-5-1630,13-8-12,-6 4-16,12-7 73,-5 4-79,-2 0-11,3-2 0,-4 3 11,1 0-11,0 1-17,0-1-22,1 0 5,0 0-5,1 0-11,-1-1-12,1 0 1,0 0-12,-1 0 6,0-1-1,1 0 7,-1 0-1,-1 0 6,0 0-5,-3 1-12,0 1 11,-3 0-5,-1 3 28,-3 0 11,-1 3 5,0-1-89,-5 3-28,-1 2-11,-5 2 28,1 1 17,-3 1 5,-1 1 0,-6 6 17,3-4 6,-4 3 33,0-1-39,5-3 17,-4 2-6,6-4 28,0 2-33,5-4 27,1 2 6,5-5 34,3-2 11,3 0 118,9-3-96,-1-2-5,8-3-11,-2-1-29,0-3-27,2-1-12,0-1-27,0 0-46,-1 0-10,0 1-51,-1 1-392,3-1-544,-4 4 62,-3 1-711,-6 4 1697,-7 3 0,0 0 0,-1 0 0</inkml:trace>
  <inkml:trace contextRef="#ctx0" brushRef="#br1" timeOffset="394893">962 8581 6019,'-6'-3'684,"1"0"-360,5 3 432,0 0-683,0-3-11,0 2 419,0-2-458,0 2 133,0 0-144,0-1 4,0 1 29,0-1-6,0 1 6,0 0-17,0-1-17,-1 0-5,1 1 5,0-1 0,0 0 1,0 0 4,-1 1 18,1-2-17,0 2 0,-1-2 5,1 2-11,0 0 12,0-1 5,0 0 0,-1 1 0,1-2-11,-1 2 11,1-1 6,-1 0-6,1 0 5,-1-1-5,1 1-5,0-1 5,0 1 0,0-1-6,0 0 6,0 0-5,0 1-12,0-1 0,0 0 6,0 1-12,0 0 7,0-1 60,0 0-32,0 0-7,0-1-5,0 1-5,0 0-1,0 0 0,0 0-16,1-1 5,-1 0-5,1-1-1,-1 1-5,1-1 6,0 1 0,0 0-6,1 0 11,-1 0-11,1 0 0,-1 0 0,1 0 0,0-1 0,0 0 11,0 1-5,1-2-6,0 0-3392,0 0 3386,0-1 12,2-3 5,0 2-11,0-2-6,0 2 6,-1 1 0,0-1 6,1 0-6,0 0 0,-1-1 5,1 1 1,-1-2 3386,2 1-3386,-2-2-6,1 1 0,0 0 5,0 0-5,0-1 0,0 0 0,0 1 0,0 0-5,0 0 10,2-5-10,1 0 10,-1 0 1,0 1 5,-2 5-11,0 0 0,0 0 6,-1-1-6,1 1-6,7-9 6,-1 2-6,2-3 6,0 4-5,1 0 5,-2 4 0,3-4 0,-4 5 5,-1 0 1,4-4 0,-4 3-12,4-4 6,-4 4 0,-1 1-11,1 0 11,-2 0-6,1 1 6,-1-1 0,1 1 0,-2 0 6,1 1-6,-1 0-3381,7-9 3381,-5 5 6,5-5-6,-7 7 0,1 0-12,-1 2-4,3-5 10,-1 4 6,2-3-11,-3 4 11,0 0 0,1-1 0,0 0 0,1-1 0,-1 0-6,1 0 6,-1 0 3387,2 0-3387,-2 0-6,5-4 12,-4 5-12,3-3-3386,-5 5 3386,1 0 1,-1 1-6,1 0 5,-1 0 0,1-1 1,0 1-1,0 0 6,-1 0 6,0 0 3391,1 0-3397,0 0 6,-1 0-12,0-1 6,0 0 0,0 0 0,0 1 0,0-1 0,0-1 0,0 2-5,0-1 10,-1 0-5,4-2 0,0-1 6,0 0 0,-1 2-6,-4 3 0,0-1 11,1 1-11,-1-1 0,0 2 0,0-2 0,0 2 0,7-6-6,-3 4 6,5-4-5,-6 3 5,0 0 5,1 0-5,0-2 6,1 2-12,-1-1 12,0 0-6,1 1 11,3-4-5,2-1-3387,-1 0 3386,0 1-5,-5 3 6,1 0-6,0 0 6,0-1-1,0 0-5,1-1 0,1 0 0,7-5 6,-4 3-6,6-4-6,-7 5-817,0-1 823,0 2-5,-1 0 5,10-5 0,-4 2 5,4 0-5,-9 4 2990,-5 5-2984,-1 0 1208,-1 0-1209,1 0 1,-1 0-6,1 1 0,0-1 11,0 1 0,4-2-11,-2 0 11,4-2-11,-3 1 6,-1 1 16,8-3-10,-5 2-12,4-1 0,0 3 0,-4 0 0,4 1 16,7 0-27,-12 2 22,10-2-11,-15 3 6,1-1 11,-1 1-12,0-1 7,1 0-1,0-1 6,6-1-17,-2 1 0,4-2-3387,-5 1 3387,1 0 0,-2 0-5,0 1 16,3-1-6,-3 2 1,1-1 5,-1 2 3387,-3-1-3393,1 0 29,-1 0-17,-1 0 0,3 0 22,-2-1-11,1 0 0,0 0-6,1-1-11,0 0 1,-1 0 4,1 0 1,-1-1 34,2 0-29,-3 1 6,3-2 22,-1 0-27,-3 1-1,2-2 1,-3 3 5,2-2-17,-3 2-11,2-1 5,-3 2-5,0 0 12,-1 1-7,-1 0 6,0 1 6,-1 0-90,0-1-464,-7 6-74,0 0 319,-4 3 12,3-2-520,-1-1 508,2-3-55,-1 1-73,4-3-33,0-1 16,1 0 437,0-2 0,1 1 0,0 1 0</inkml:trace>
  <inkml:trace contextRef="#ctx0" brushRef="#br1" timeOffset="395702">2927 6822 8108,'-20'-18'297,"4"4"-168,14 12 11,-1 1 5,1 0-16,0 0-16,1 0-29,-1 1 50,1-1 297,0 0-363,0 0-52,0-1 12,1 1-22,-1 0 33,-1 0 34,0-1-56,1 2 179,0-2-163,0 1 141,1 0 140,-1 0-270,5 1 12,-1-1-22,4 1 0,-1 0-6,1 1-6,0-1-5,1 2-6,0-1-5,-1 2-18,5-1 24,-3 1 4,2 0 24,-4-1-24,-1 0-16,0 1 12,1 0-1,-1 1 0,0-1-5,1 1 5,-2-1-6,1 0 1,0-1 22,1 1-45,-3-2 34,1 1-6,-2-1 0,-2-1 107,1 0-90,-1 1-45,-1 0 23,1 1-1,-1-1 113,0 1-90,0-1-17,0 0 23,0 2-34,0-2-23,0 1 23,0 1 0,0-2 12,0 1-12,0 0-6,0 0 6,0 0-6,0-1 12,0 2 0,0-2-6,0 1 39,-1-1-39,1 1 22,-1 0-33,0 0 17,-1 0 10,-2 3-4,-1 0-18,-1 1 12,1 0-6,1-2 0,0 0 0,0 1 5,1-1 6,-1 1-22,-1 0 11,1 0-5,0 1 5,-1-1-6,0 0 0,0 1-16,-1 1 11,-1-1 0,-3 5-1,1 0-3385,-1 0 3386,2-1-1,4-3-4,-1-1-7,1 1-22,-1 2 17,1-2-5,1 1 3386,0-3-3572,1 2 46,1-2-651,0 1 96,1-3 728,1 1 0,0-3 0,-1 2 0</inkml:trace>
  <inkml:trace contextRef="#ctx0" brushRef="#br1" timeOffset="432686">17443 3235 7940,'26'-2'297,"-5"1"-241,-21 0 5,0 0-33,2 0 17,1 0 22,3-1-5,1 0 5,0-1 12,4 1-7,0-1 7,2-1-1,2 0 1,3 0-11,1 0-7,2-1 6,2-1-11,2-1 12,2 1-7,2-1 1,2 0-23,2 0-511,1 0 505,1 0-10,1-1-1,0 1-11,2 1 12,1-1-12,1 1 6,1 1 16,0 0-1198,1 0 1187,1 1-10,0 0-7,1-1 18,1 1-7,1-1 1,0 1 6,2-2-12,-1 1 0,2 0 6,-1-1-6,-1 1 0,0 0-3,-14 1 1,1 1 2,16-2-8,-18 2 0,-1 0-3,10-2 5,-1 1-5,-2 0 6,-2-1 5,-3 1-11,-2 1 0,-3 0 0,-3 0 6,-3 0-6,-3 2 0,-1-1 0,-3 1 0,-3 1-6,-2 0 6,-2 0 450,-3 0-450,-1 0 1238,-1 0-1232,-1 0 375,-1 0-415,-1-3-11,1 2 12,0-1 10,3 1 6,0 0 1,5 0 4,-2-1 12,2 1 6,-1 0 0,-2 0 5,4 0-6,-3 1-5,3 0 12,-5-1-1,1 0 0,-1 0 6,-1 1-12,0-1 7,-1 0-7,0 0 1,0 1-6,-1-1-11,0 1 11,1-1-17,0 0 0,2 1 11,-2-1-5,2 1 6,-2 0-7,0 0 7,0 0 5,0 0 5,1 0-5,-1 0 17,2 0-6,2 0-5,1 0 0,4 0-12,1 0 6,3 0 0,2-2-6,1 1 1,2-2-18,21-1 18,-12 2-1283,16-2 1271,-20 2-11,9 1 11,6 0 11,-9 0-315,-1 2 310,-20 0-2870,-1 2 2875,-2 0 818,-1 1-818,2 1 17,-3-1-11,2 1-5,-4-2 236,0 1-231,0-1 3392,0 0-3398,-2 1 6,1-1 0,-1 0 0,-1 0 0,1 0 6,-1 0-6,0 1 17,-1 2-12,0 0 1,0 2-1,0-2 1,0 1 11,-2 4-17,1-1 5,-2 4 12,0 3 0,1-1 67,-5 16-39,3-7 0,-2 9-12,2-5-16,-1 2-274,1 4 274,1 3 0,0 2-9,1-9 0,1 1-8,0 17 6,0-7 0,0 0-1259,1 7 1253,1-17 0,-2 0 0,1 14-2877,-1 0 2877,-1 2 0,0 1-552,0-2 563,1 0-5,0-2 2,1-15 1,0 1 5,0 1 0,0 1-3,1-1 0,-1-1 6,1-2 0,0-1-1625,0 9 1631,0-1 10,0-1 456,0-1-461,-1 0 0,0 1-11,0 0 0,0 1 5,1 14-5,-1-10 2005,0 9-2016,0-16 663,0-2-669,0 0 45,0 23-34,0-21 3339,-1 18-3322,1-16 6,0-10 44,0 25-55,0-25 171,0 13-177,0-20 5,0 1-5,0-2 6,0 1-3393,0-2 3392,0-1-22,0-1 12,0-1 4,0-1-10,0 0 28,0 4-34,0-4 5,0 5 1,0-8-6,0 3 5,0-6-5,0 0 0,0-2 0,1 0 12,-1-1-29,1-1 28,-1 0 11,2-1 365,-2 0 3801,1 1-4132,-5-3 0,2 0 33,-4-2-44,2 0 39,-4 0-106,2 0 50,-3 0-6,2 1-16,-1 0 5,0 0 0,-1 0-11,0-1 28,0 1-39,0-1 22,-1 0-39,-5-2 73,2 2-45,-4-2-39,-3 1 5,4 1 6,-6 0-11,6 1 22,-2 1-56,-1 0 23,-1 1 5,-9 0-3341,5 0 3380,-7 0-11,9-1-170,-1 3 187,-1 0 0,0 4 12,-2 0-24,-1 2 35,-1-1-12,-1 1-11,0-1 0,0 2-62,-13 3 34,-6 2 40,-1 2-725,1-2 702,13-4 5,0 0-143,1 1 132,0-1 0,-13 2-39,13-2 34,-11 2-12,5-1 29,10-3-1,-8 2-5,12-4-6,2-1 12,1 0-1,0 1-5,2-2 2886,-1 2-2892,-7 2 0,6-2 217,-6 2-279,-11 3 56,15-4-5,-15 5 6,20-6 1043,0-1-1038,1 1 278,-7 2-261,6-2-5,-6 2 5,9-2 0,1 0 0,0 0-12,-4 3 12,2 1-5,0-1-18,4 0 1,7-5 16,1 0-5,5-3 28,0 0 28,0-1-28,0 2-17,-2-1 0,0 2 5,-1-2-5,0 1 11,-1-1-11,-1 0 12,0 0-12,0 1 16,2-1-16,0 0 0,1-1 17,0 0-6,0 0 1,1 0 4,-1 0 1,1 0 17,0-2-12,-1 0 12,0-1-22,-1-1 4,-1-2-16,-1 1 17,-1-1 6,1 2-7,0 0-10,0 1 5,-1 0 6,1 0-6,-1 0 0,1 1 6,0-2-11,0 2 5,1-2 17,-1 2-17,1-2-5,-1 2-6,0-1-17,1 0 34,0 0-17,0 1 5,1 0 12,-1 0 0,2 1 0,-1 0 16,1-1-21,1 1 21,0 1 23,1-2 0,0 2-39,1-2 11,0 1-11,-1-2 0,1 2 5,0-2-50,-1 0 34,1-1 5,-1-1-11,0 0 28,0 0-17,-1-2-5,0 0 22,-1-1-6,0 0-22,-1 0 17,0 0-6,-1 2 11,0 0-22,-1 1-16,-3-1-29,2 1 45,-3 1-11,2 1 11,1 0-6,-1 2-5,-3-1 22,2 1 51,-2-1-62,4 1 0,-2 0 0,2 0 0,-1-1 0,0 1 0,0-1-6,0 0-33,0 1 28,-2-1-34,-4 2 6,1-1 22,-3 1 6,4 0 11,0 0 56,0 0-56,0 0-6,0 1 12,0-1 5,1 0-11,1 0 0,1-1 11,1 1-50,1-1 39,0 0 0,2-2-11,-1 0 11,0-1 11,0 0-22,0-1 11,0 1 11,0-1-22,0 0 11,-1-1 0,0 1 56,0 0-45,0 0-39,1 1 0,0 0-34,0 2 34,0-1 17,0 1 0,0 0-23,0 0 17,0 0-5,0 1 5,1-1 12,-2 1-7,2-1 29,-1 1-11,1 1-17,0 0 11,0 0-12,0 0 24,1 0 32,1 0-27,0 0 0,2 0 39,-1 0-56,1-2 11,1-2 12,0-1-1,0-2-5,0 1 11,0-1-17,0 1-5,0-2-6,0 0-45,0-5 45,0 3 0,-1-4 0,-1 3 17,0 0-23,0-1 6,-1-1-11,1-1 22,0-1-11,0-1-22,-1-1 5,1-2 0,1 0 0,-2-2 6,1-2-315,-1-1 287,1-2 34,-1-1 5,0-1-12,1 0-4,-1 0-1,0 0 0,0 1 0,1-1-32,0 1 32,1-1-17,0 1-557,1 0 535,-1 0 44,1 0-4,0 2-1,-1-11-28,2-3-11,0-9-558,1 10 575,0 3-12,-1 12 96,0 0-101,0 1 542,1 0-547,0 1 10,0 0 7,1 2-18,0 0 23,1 2-28,-1 0 976,1 1-988,1-6-3335,-1 6 3386,1-6-22,-2 7-12,1-2 6,0 1 6,0 0 10,0 2-4,0 0-7,1 1-22,-1 0-16,1 1-12,-1-1 0,2 1 23,-2-1 11,1 0 3386,0-1-3381,0 1-27,2-7 66,-2 5 29,2-7-1,-3 7 12,1-2-17,-1 0-5,0 1-7,-2 1 7,1-2-6,-1 5-1,0-2 7,-1 6-6,0 2 5,0-1 0,0 1 6,1-1 0,-1 2-5,1 0-1,-1 0-11,1 1-5,-1-1 0,1 1 10,0-1 12,0 0 6,1 0-6,0 0 6,0 0 5,-1-1-6,0-1-3391,1 0 3403,-1-1-12,0 0 12,0 0 0,-1-1-17,0-3 0,0 2 6,0-4-6,0 5 11,0-2-11,0 1-6,1-4 3398,-1-2-3392,1-1 6,-1 1-1,1 3 7,-1 1 10,1-7-5,-1 6 0,-1-4-1,1 9-4,-1 0-1,0 3 0,0 0-5,0 1-6,0 0 0,0 1 0,0 0 0,0 0 11,0 1-11,0-2 11,0 1-5,0-2-1,0 1 12,0-1-6,0 0-5,0-2-1,0 1 1,0-1-6,-1-1 6,1 2-6,-1-2-6,0 1 6,1 0 0,-1 0 6,1 0 10,0 0 1,-1 0-6,1 2 1,-1 0 4,1 1-10,-1 0 5,0 0-5,0 0-6,0 1 0,-1 0-6,1-1-5,0 2-34,0-1 12,0 1-432,0 1 230,0 0-51,-1 2-61,1 1-96,-1 2-78,0 2-95,0 0-1047,0 8 1663,1-7 0,-1 3 0,2-7 0</inkml:trace>
  <inkml:trace contextRef="#ctx0" brushRef="#br1" timeOffset="435038">19049 5794 7470,'0'-3'436,"-1"0"1536,1 3-1776,-10-1 28,6 0-5,-7 0-6,9 1-23,0 0 1064,1 0-1119,7-1-17,0 0 11,7-2-28,-1-1-12,1-1-3346,10-3 3307,-5 1 0,6-2-22,-8 3-33,0-2 22,-1 1-17,5-2-12,-6 2-66,3 0-62,-8 4 3297,-2 0-3505,-2 2-150,-3 0-2196,-1 1 84,-6 4 2610,2-1 0,-2 1 0,3-3 0</inkml:trace>
  <inkml:trace contextRef="#ctx0" brushRef="#br1" timeOffset="435575">18982 5813 9772,'-8'46'308,"0"-6"-218,7-27-23,-1 0-22,0 1-12,0 0 1,1 0-1,0-2 1,1 1-12,0-2 1,0-1-1,0-1 12,0-1-12,0-1 1,0-2 10,0-1 6,0-2 129,0-1-184,3-5 4,-1 0-16,4-5 12,-2 3-1,2 0 0,0 0 0,1 1 6,2-1 0,-1 1-6,2 0 23,0 0-23,1 0 6,1 1 11,1 0 11,-1 2-11,0 0 11,0 0-5,0 2-12,-2 0 12,0 2-1,-1 1 6,-2 3 1,0 0-1,-1 1 6,-2 0 5,-1 1 12,-1 1-1,-1 0 6,0 1 12,-2-1 27,-2 1 1,-1-1 27,-3 0-22,-1 0-22,-2 0 22,-8 4-79,2-3-10,-5 1-35,4-3-44,2-1-39,0 0-84,1 1-62,0-1-588,-4 2 146,6-1-544,-4 3 1255,6-3 0,4-3 0,1-1 0</inkml:trace>
  <inkml:trace contextRef="#ctx0" brushRef="#br1" timeOffset="436021">18483 6583 7817,'-5'0'599,"1"1"959,4-1-1362,51-20 151,-13 6-1351,-2 0 0,0 1 1116,7-3-28,-9 3-31,-6 3 1,0 0-4,18-8-19,-15 7 0,0 0 42,15-6 16,0 0 12,1 0 28,-1 1 44,-1 0 35,-3 0 16,-3 2 12,-3 0-35,-5 3 605,-4 1-683,-3 3-33,-4 1-45,-5 2 11,-3 1 305,-3 1-378,-2 1-50,-2 1-17,-2 0 868,-2 0-1081,-2 2-90,-2 1-744,-7 5 453,0-2-268,-4 3-1233,3-4 2179,2-1 0,5-2 0,1-1 0</inkml:trace>
  <inkml:trace contextRef="#ctx0" brushRef="#br1" timeOffset="436954">18494 6894 7207,'5'-8'834,"-2"2"-565,-3 6 1736,0 0-1859,-15-16-1,8 12 1,-12-10-28,13 17 55,-4 6-117,2-1-22,-3 4 5,3-2-33,0 1-3393,0 0 3387,0 1-76,1 1 65,0-1-23,0 7-61,1 4 67,1-3 11,2 2-11,3-12-61,5 5 55,-2-7 3315,9 5-3309,-5-11 120,5 0-75,2-7-12,-2 0-10,3-4-1,-6 0 1,1 0-1,0-4-5,-3 3-12,1-4 18,-5 5-6,1-5 11,-2 5-17,0-4 28,-1 6 6,1-3-12,-1 4 1,0-2 5,1 2-5,-1 2-23,1 1 11,-1 2 12,1 1 16,-1 0 46,2 0-35,-1 2 23,0 0-5,0 2-7,0 0-4,0 2-7,0 1 12,1 5-11,-1-3-23,1 4-22,1-1-23,-1-2 0,2 2-5,-1-5-17,-1 1-56,1-1-28,0 0-50,0-1-29,-1 0-89,0-1-134,-1 0-164,1-2 606,2 1 0,-2-2 0,1 0 0</inkml:trace>
  <inkml:trace contextRef="#ctx0" brushRef="#br1" timeOffset="437217">18770 6773 7375,'4'-8'750,"-2"2"-453,-2 6 795,0 0-1036,10 59-44,-5-39-198,1 14 1,2-3 179,-2-21 75,2-2-102,-1 0-34,2-1-34,-3 0-28,2-1-33,-2-1 199,-1 1-1185,2 0 1148,-3-1 0,-1-1 0,-2-1 0</inkml:trace>
  <inkml:trace contextRef="#ctx0" brushRef="#br1" timeOffset="437460">18661 6966 8786,'40'-26'136,"0"0"0,-6 3 1,-5 4-132,-3 6-38,-8 4-63,-1 1-72,-1 1 523,-2 2-713,-2 1 28,-2 1-561,-3 2 918,0 1 0,-4 0 0,0 0 0</inkml:trace>
  <inkml:trace contextRef="#ctx0" brushRef="#br1" timeOffset="437829">19105 6715 10842,'13'33'280,"-1"-4"-219,-9-16 1,2 0 5,-1 2-11,1-1-6,-1 2 6,3 6-50,-2-6 0,3 9-1,-3-11 6,0 4-16,-2-7-1,-1-1 6,0 0 23,0 0 33,-1-3 11,-1 0-11,0-2 17,-5 2-79,-1-2-296,-17 4 150,8-4-21,-12 3-23,10-5-28,-1 0-84,2-2-95,0 0-169,2-1-431,2 0 1003,1-3 0,5 2 0,2-2 0</inkml:trace>
  <inkml:trace contextRef="#ctx0" brushRef="#br1" timeOffset="438561">19236 6555 9397,'4'0'509,"-1"0"-324,-1 1 45,0 1 291,1 4-275,0 1-39,0 4-33,0 0-12,-1 1-27,1 0-29,-1 2-28,0-1-27,0 1-23,1-1-11,0 0-1,0-1 68,3 12-61,-2-9 5,2 9-11,-2-12-6,-1-1 17,2 3-17,-1-4-22,0 0 11,-2-5 11,1-2-11,-1 0 17,0-3 6,1 1-18,-1-1 12,0-2-17,1 0-5,-1-4-23,0 0-1,1-1-27,-1-1 6,0-1-18,1 0-10,1-1 28,-1 0-12,1 0 0,0 1 1,1-1-6,-1 1-1,1 0 1,1 2-6,0-1 29,0 1-7,0 1 12,1 1 17,-1 1-6,1 0 5,-1 1 12,1 0 0,1 2 5,-1 1 6,0 0 0,-1 1 6,0 2-3387,0 2 3375,0 2 23,4 14 0,-5-9-6,4 11 6,-6-13 11,-1 0 6,-2-1 3408,1 1-3386,-1-1 22,-2 0 51,-5 3-62,-1-4-33,-4 4 0,1-6 55,-7 4-50,4-4 12,-4 2-6,5-4-1,1 0 12,0 0 51,-3 1-79,5-2 23,-3 0-1,5 0-16,2-2-40,1 1-33,3-2-611,1 1 375,1-4-800,2-1 118,-1-1 957,2-1 0,-2 3 0,0 0 0</inkml:trace>
  <inkml:trace contextRef="#ctx0" brushRef="#br1" timeOffset="439709">18730 7476 7542,'-2'-7'885,"0"2"-616,2 5 2039,0 0-2039,-6 37-56,5-15-23,-3 33-1383,6-25 1305,1 3-12,2 2 1,1 2-84,1 4-419,-2-6 0,1-1 425,-1-8 480,-1-1-503,-1-1 0,1-2-2849,-2 0 2770,1-2 23,-1-1 410,0-1-432,0-1 697,0-3-753,0-2-101,-1-4-62,1-3 3353,-1-2-3487,0-2-84,1 0-1205,1-4-414,0 1 2134,0-3 0,-2 3 0,0 1 0</inkml:trace>
  <inkml:trace contextRef="#ctx0" brushRef="#br1" timeOffset="440155">19004 7434 7453,'0'-3'834,"0"0"1289,0 3-1859,-5 24-4298,6-9 4236,-4 21-40,7-14 483,3 18-522,-1-7-11,0 12-28,-3-12-16,0 0-12,-1 0-252,0-2 247,1 13-51,-1-12 11,1 7-11,-1-15 0,0-2-95,0 0 107,0 0-1,-1-1 0,0-1 28,-1-1-5,0-2 3000,1-1-2977,-1-3 664,0-1-699,0-3 366,0 0-382,0-1 161,0-2-167,0 0-16,0-1-7,0-2-10,0-1-321,0 0 147,2-2-67,-1-1-96,1-1-184,1-3-124,-1 1-308,0-2-543,-1 0 1529,1 0 0,-1 3 0,0 0 0</inkml:trace>
  <inkml:trace contextRef="#ctx0" brushRef="#br1" timeOffset="440488">19280 7679 7035,'32'-17'-23,"0"-1"1,-4 2 0,-4 3 905,-7 9-1029,-6 1 291,4 1-531,-8 2-135,1 0 521,-3 0 0,-1 0 0,-3 0 0</inkml:trace>
  <inkml:trace contextRef="#ctx0" brushRef="#br1" timeOffset="440725">19291 7842 10993,'33'-15'84,"0"1"0,-3 0 0,-5 3-39,-10 3-68,1 1 1,-1 1-34,0 0-79,-2 0-66,0 3-135,-1-1-163,-1 2-285,-1 1-644,-2 1 1428,-1 0 0,-3 0 0,-2 0 0</inkml:trace>
  <inkml:trace contextRef="#ctx0" brushRef="#br1" timeOffset="441293">20100 7138 7862,'1'-4'296,"1"1"197,-2 3-465,51-25 11,-23 12-33,4-2 0,-1 0-12,-6 4-28,-10 4-44,0 1-84,-3 1-130,-2 2-217,-3 1 509,-1 2 0,-3 0 0,-1 0 0</inkml:trace>
  <inkml:trace contextRef="#ctx0" brushRef="#br1" timeOffset="441746">20091 7160 8595,'-5'42'144,"-1"1"0,1-4 0,1-7-60,4-14-56,0-4-5,1 1 5,0-4-17,0-4 6,1-1 117,2-4-72,1-2-51,1-3-6,0-1-5,-1-1-5,1-1 10,2-1-10,0 0-6,8-4-6,-3 3-3403,12-5 3397,-11 6 7,5-1-1,-8 4-11,4 1 22,-1 2 6,3 5 6,-5 0 5,-3 4 3437,1 5-3414,-5-5 5,2 7 6,-6-8 16,0 1 12,-2 0-6,-2 1 6,-2-1 17,-8 5-74,2-2-16,-6 1-28,3-3-33,-1-1-51,1-1-67,-1 1-169,1-2-504,2 0 4,-2 1 0,8-5 0,-1 2 0</inkml:trace>
  <inkml:trace contextRef="#ctx0" brushRef="#br1" timeOffset="442106">19881 7766 7705,'-5'7'761,"1"-2"-419,4-5 784,0 0-790,47-26-1342,-25 14 1151,8-5 1,0 1 106,-6 4 148,2-1-2,17-8-214,-7 4-1031,12-8 987,-10 7-17,1-1-8,-10 5 0,2 0-20,16-8-50,-16 8 0,0 0-17,10-4 22,0 0-287,-14 6 0,0 1 248,11-6-1031,-7 5 0,-2 1 919,-1 0-27,5-1 38,-18 7-152,-4 1 668,-4 3-751,-4 0 370,-1 1-1327,-1 0 3340,-4 4-4455,1-1 2397,-4 3 0,4-4 0,0 0 0</inkml:trace>
  <inkml:trace contextRef="#ctx0" brushRef="#br1" timeOffset="443085">19881 8240 7352,'-3'-6'588,"0"1"-381,3 5 2034,0 0-2011,-6 10 117,7 5-218,-4 4-17,9 2-28,-1-7-17,0 3-6,3 6-33,-3-6 0,2 6 6,-3-9 0,0 0-40,-1 0 6,1 11 28,-2-10-6,0 7-5,-2-14-11,0-1 22,0-3-17,-1-1 11,1-1-27,-1-1-3443,-1-7 3403,1 1-5,-2-7 16,3 0 0,-1-1-33,0-3-22,0-2-29,1-2-33,-1-1 22,1-4 6,0-2 22,0-1 17,1-2 22,1 1-38,6-24 77,-3 22 3169,4-17-3158,-4 27 1,0 1 0,0 3 17,0 1-12,-1-2 23,-1 6-6,1 1 0,-3 6-5,1 2 212,-1 0-223,-1 1-6,0 0 89,1 1-56,0 5 6,0-3-5,1 5-1,-2-4 6,1 0 0,0 0-5,0 0 16,2 1 11,0-1-11,1 0 12,2 0-18,0-1 7,3 0-1,1-1 6,2-1-12,2-2-10,2-3-1,2-1 6,4-3 17,14-8-17,-6 3-945,13-8 934,-10 6 11,2-1 6,2-1-6,1-1 16,1 0-8,-10 6 1,1-1 2,14-8-783,-14 9 1,-1-1 776,11-4-5,0 0 17,-1 1-17,0 2 6,-3 1-86,-2 2 52,-3 3 11,-4 1 6,-3 2-11,-5 1 5,-3 3 6,-4 1 768,-1 1-774,-3 0 1654,0 1-1659,-2 0 95,-1 0-113,-1 0-16,0 0-22,-1 0 5,-2 0-1254,0 0 291,-5 2-1,0 0 1009,-5 4 0,6-4 0,-1 1 0</inkml:trace>
  <inkml:trace contextRef="#ctx0" brushRef="#br1" timeOffset="443809">20199 8218 4029,'-1'-6'840,"1"1"1960,0 5-2693,-28-1-12,16 4 22,-22 0 7,23 4 16,-2 0 22,1 2 6,0 1 435,0 1-468,1 0 320,-11 18-455,10-12-22,-8 19 16,16-22 703,-1 5-708,3-8 5,1 1-11,0-2 12,1 0-6,2-2 5,1 0 6,2-2 17,3-2-6,2-1 6,1-2-28,2-2-1,0-2 1,2-1-17,0-4 17,1-1-51,5-7 40,-4 4 11,3-5 5,-7 3-16,-2 1-1,-1-1-21,-2 1-3404,-2 0 3392,-1 0 0,0 0 11,-2 0 0,-1-5 45,-1 5 11,0-2 17,-1 6 0,0 1 3387,0 3-3399,0 1-32,0 2 32,0 1 29,-2 6 17,1-1 11,-1 6 16,0-2 12,1 1 145,0 5-111,0-4 16,1 7-5,0-5 16,0 2-3414,0 0 3347,1 0-244,0 2 211,2-2-29,1 1-5,0-1-5,1-1-46,1-1-33,0-1-28,1 0 3215,0-2-3349,-1-1-73,0-1-124,-1-2-721,1 1-342,-3-4 1478,1 0 0,-3-2 0,-1 0 0</inkml:trace>
  <inkml:trace contextRef="#ctx0" brushRef="#br1" timeOffset="444235">20304 8078 8102,'32'-24'174,"-5"7"-96,-24 29-50,-1-2 17,0 8-22,-3-7-7,0 5 12,-1-5-5,-1-1 27,-3 3-11,2-4 6,-3 2 67,1-2-39,0-3 0,-1 2 129,1-2-84,1-3 33,0 0 202,3-2 67,1-1-353,5-3-11,1-1 11,9-6-78,3-1-39,6-3-18,-3 3-55,-3 2-56,-5 5-95,-3 1-130,-1 0-336,-2 2-732,0 1 1472,-2 0 0,-1 0 0,-2 0 0</inkml:trace>
  <inkml:trace contextRef="#ctx0" brushRef="#br1" timeOffset="444464">20551 8211 8556,'6'1'370,"-1"-1"353,-5 0-701,46-17-16,-28 10-43,14-6 1,0 0-70,-18 5-331,11-6-818,-13 6 1255,0 1 0,-5 3 0,-4 2 0</inkml:trace>
  <inkml:trace contextRef="#ctx0" brushRef="#br1" timeOffset="444777">20669 7996 11407,'8'42'170,"-1"0"0,0-3 0,-2-6-120,-4-17-33,-1-1-6,1 0-33,0-1-23,1-1-5,-1-1-46,0 0-38,0-2-34,0-2-314,-1 2 180,0-4-62,0 0-67,1-4-735,-1-1 52,2 0 1114,-1-1 0,1 0 0,-2 0 0</inkml:trace>
  <inkml:trace contextRef="#ctx0" brushRef="#br1" timeOffset="445310">20854 7879 10543,'9'51'257,"-2"-7"-195,-5-23-6,1-1-6,-1 0 281,1-1-286,-1-2-17,1-1 80,0-1-80,0-2 18,0 0-41,-1-2 140,1-1-145,-1-1 6,0-3-18,-1-1 7,0-2-12,-1-1 34,1-2-56,1-1 5,0-2-11,2-2 0,0-2 1,1-1-1,0-1-17,1-1 6,0 0-11,0-1 5,1 0 6,0 0 12,0 0-29,5-5 73,-3 4-23,3-3 1,-4 5-17,4 1 22,-3 3 17,3 0 0,-4 5 0,-1 1 28,0 2-11,-2 1 11,1 3 0,-2 0 5,1 2 12,-3-1 0,2 1 5,-2 0 12,0 0 5,-1 0 17,0 0 6,-1-1 16,-1 1-11,-1-1 1,-2 1 72,-6 3-90,1-3 12,-4 3-23,2-4 6,-2 0-34,1 1-16,-2 1-6,0-1-23,-6 3-28,6-3-28,-2 2-67,6-4-39,2-1-44,0-1-68,2-1-28,1-1-118,1-1-896,0-1 274,3-2-536,-1 0 736,2-2 0,0 1 0,0 1 0</inkml:trace>
  <inkml:trace contextRef="#ctx0" brushRef="#br1" timeOffset="445787">21071 7817 9464,'29'13'286,"-6"-1"-208,-23-2-5,0-1 5,0 0 1,0 0-1,0-1 6,0 0-6,-1-1 1,1-2 78,-4 2-73,2-2-6,-2 0 0,0-2-10,0-1-29,1 0 22,0-1 51,0 0-33,2-1 22,-1 0-68,2-4 12,2 1-11,1-3 27,1 1 46,3-3-12,-1 2 6,4-3 27,-2 3 1,0 0 185,4-2-151,-3 2-12,4-2 0,-4 3 68,5-2-175,-3 1-4,4-1-24,-5 2-72,-1 1 12,0 0-85,-2 1-34,0 1-55,-1 1-91,-2 1-88,-1 0-90,0 0-90,-1 0-1115,-1 0 1692,-1 2 0,0 0 0</inkml:trace>
  <inkml:trace contextRef="#ctx0" brushRef="#br1" timeOffset="449794">19323 8279 6462,'0'-4'644,"0"2"358,0 2-963,-19-8 0,12 7-11,-16-4-5,16 10-1,-1 1 1,-1 1 5,-1 2 16,-1 1 18,0 2 16,-2 2 12,0 2 16,-2 1-10,0 3-12,-1 1-12,0 1 2,-1 2-7,0 0 62,-9 11-73,6-6-6,-5 9 1,7-10-12,0 0 6,-1 1-299,0 0 287,0 2-5,0 1 0,-1 1-5,0-1 5,-1 1-550,-1 0 544,0 0 18,0 1 16,4-10 0,1 1 22,-10 13-39,8-13 0,1 0 45,-7 10 0,0 1-2003,0 0 1992,1 0-17,2 0-6,0 0-10,1 0-18,1-1-16,-6 14-6,5-12 0,-4 11 5,6-16 6,1 0-11,0-1 12,0-1-7,0-1 1,0 0 5,-1 1-34,0-1 23,-1 0-6,-1 1-11,1-1 230,0 0-213,2-1-12,-1-1-2232,-5 7 2205,5-7 0,0 1 214,0-2 1,1 0-171,-2 3 1,0-2-385,-6 9 385,6-11-149,1 0 149,0 0-1,0 0 1,0-1-1,1 0-16,0 1 11,1-2-11,-7 10 17,5-8-12,-5 7 2600,-1 1-2594,-2 5 5,0 0 880,2 1-873,7-11 642,-1 2-642,-9 16-12,5-10-1060,-7 12 1071,9-13-5,0-1-637,0-1 631,1-1-2194,1 0 2200,-1 0 0,1 0-164,0 1 158,5-8 0,0 0 0,-8 13 0,8-13 0,0 1 0,-6 8 145,0 2-145,0 0 6,0-1-1515,1 2 1504,0-2-1,1-1 1883,0 0-1861,-7 10-10,4-11-275,5-7 1,0-1 262,-3 4 6,-3 6 697,8-13-703,0 0 0,1-3-16,1 1 11,-1 0 2955,-4 9-2956,2-7 1,-2 7-2874,3-10 2891,2 0 0,-1-1 755,2-2-761,1-3 0,0 0 0,2-2-6,0-2-16,-2 4-6,1-2 11,-1 2 0,2-2-5,0 0 3392,-1 1-3376,-2 1-5,0 1 16,-1 1 1,-1-1-6,0 1 6,-1 1 10,0-1-4,0-1 4,1 1-3402,0-2 3386,0 1 6,0-1-6,1 0 5,-1 1-5,1 0 0,0 0 0,0 1-11,-3 6 5,4-4-5,-3 5 6,5-7-1,1 0 0,0-1 6,1 2 0,-1-2-16,0 2 10,0-2 0,-10 13 6,6-9-11,-8 9 11,9-12 3398,0 0-3393,0 0 1,0 0-6,0 1 0,0-1-6,1 1 6,1-1-5,0-1-1,1-2 1,-4 4-7,3-4 1,-2 3 0,4-6-11,0 1 16,0-2-11,0 0-39,-3 3 11,2-2-11,-1 2-33,-1 0 33,4-2-11,-3 3-6,4-4-6,0 0-94,-2 5 78,3-4 11,-2 4 11,2-5 0,1 0-45,0 2-34,1-3-111,1-1 78,0-3-17,1-2 1,0-1 0</inkml:trace>
  <inkml:trace contextRef="#ctx0" brushRef="#br1" timeOffset="450934">16518 12088 7363,'-19'-41'325,"4"6"-213,12 32 0,-1 0 84,0 0-106,0 1-12,-1 0 6,2 2 6,0-2-12,0 2-11,1-1-5,-1 1-12,0 0-11,1 0-11,0 0 0,0 0 0,0 0-11,0 0 0,0 0 0,0 0-6,-1 0 0,1 2-5,-1 0-6,0 2 5,-1 0 1,-1 1 5,-3 4-11,-2 3 11,0 1-5,0 0 0,4-3-1,-2 1 1,2 1-1,-1 0 7,-2 8-18,-1 3 0,1 1-5,0-1 6,2-4-7,1-1 7,0 1-6,1 0-1,-1 0 7,1 1-6,0 0-1,0 0-10,0 7 5,2-7 0,-1 5-16,2-9-1,1 0-33,-2 8 39,2-6 0,-2 7-17,-1 1 34,1-6 5,-3 7 1,1-3 10,0-7 7,-1 4 21,3-10 18,-1-3 5,2-2-6,1-4 23,0-1-56,0-1-17,-1 0-12,1 0-66,-1 0 56,0 0-18,1 0 40,-1 1 12,1 0 4,0 1 1,1 0-39,-1-1 16,0 0 12,0 1-6,0 0 5,1 0-10,-1 1 10,-2 2-5,1 0-5,-4 4 5,4-4-6,-3 2 6,3-3-5,0 1-1,0 0-5,1 1 5,1-2 1,0 1-1,0-2 6,0 0 6,0 0-6,1 3 0,0 0 0,1 2 5,-1-1-5,0 1 6,-1 0-6,1 0 0,-1 2 0,0 1-6,0 0 1,0 1-1,0 0 0,1 0 1,0 0-1,1-1 1,1 0 5,-1-2-6,1-1 0,-1-2 6,0-1 0,0-2 0,0-1 12,-1 0 178,0-1-201,-5-5 5,2 2-5,-4-5 11,4 3-22,-2-2-1,2 1 6,0-1-5,1 2 5,1 0 17,0 0 6,1-1 11,1 0 11,3-1 5,0-2 6,1 0 17,2-2 23,1-2 11,4-1 0,0-2-12,3-2-22,2-2-5,2 1-1,17-7-50,-8 7-11,14-5-23,-10 11-688,-1 3 683,1 3 0,-2 2-11,0 2-96,12 2 16,-11 0-1513,8 1 1396,-15 2-94,-1-1-124,-3 0-224,-1 1 117,-4-1 1,-7 0-1,-3-1 1</inkml:trace>
  <inkml:trace contextRef="#ctx0" brushRef="#br1" timeOffset="460538">1642 16892 7281,'16'34'33,"0"1"1,-1-4 0,-3-5 1169,-4-10-1203,0-1-3430,0-1 3425,-2 0-18,0-2 888,-1 0-960,-1-1-45,0 0-39,0 0-61,1 3 240,-2 3 0,0-6 0,-2-1 0</inkml:trace>
  <inkml:trace contextRef="#ctx0" brushRef="#br1" timeOffset="460852">1486 17714 8993,'28'-26'147,"1"-1"0,0 1 0,7-7 0,-4 4-52,8-6-1378,-11 10 1362,0 0-7,0 0-4,0 1-1,-1 0 0,-1 0 6,-1 0-12,-1 1 535,16-15-580,-17 16 300,11-10-322,-21 20 58,-2 2-152,-3 2 319,0 1-499,-4 5 29,0-1-349,-5 6-248,-1 4 0,1-2 0,-2 1 0</inkml:trace>
  <inkml:trace contextRef="#ctx0" brushRef="#br1" timeOffset="461492">1822 17971 6798,'-4'2'493,"1"-1"218,3-1-678,-34 33 51,17-11-65,-4 0 1,1 1 42,6 0-23,5-6 6,1-1-11,0 1-23,-2 4-28,5-3-28,-2 2 12,6-8-12,0-1 11,2 1 51,5-3-6,-1-2 34,4-4-11,-1-3-1,0-3 40,6-7 5,1-6-44,0-2-17,-1-3-6,-5 5 45,5-11-34,-5 4-16,2-3 5,-8 9 17,-2 7-5,0 0 10,-1 0 18,0-3-29,-1 2-5,1-2-17,-2 4 5,1 2-16,0 0 0,1 2-6,0 0-11,0 3 174,0 0-118,3 7-6,-1-1 12,4 10-6,-3-6-28,3 3-11,-2-3-6,0 0-50,2 4 22,-1-4 6,2 4-1,-2-6 7,1 0-6,0 0-129,4-2 56,-3-2-79,3 0-89,-3-3-185,0-2-302,0-3 767,-1 0 0,-3 2 0,-1 1 0</inkml:trace>
  <inkml:trace contextRef="#ctx0" brushRef="#br1" timeOffset="461681">1923 17757 6613,'-3'-5'566,"0"1"587,3 4-1209,28 57-22,-17-36-85,7 15 1,0-1-1421,-9-20 961,3 3-251,-6-8 0,-2-5 1,-2-1-1</inkml:trace>
  <inkml:trace contextRef="#ctx0" brushRef="#br1" timeOffset="461900">1944 17944 7688,'-9'-1'739,"3"1"-548,6 0-35,0 0-542,27-27 89,-16 17-173,21-19-331,-24 22 801,-1 1 0,-2 2 0,-3 1 0</inkml:trace>
  <inkml:trace contextRef="#ctx0" brushRef="#br1" timeOffset="462235">2072 17686 9755,'16'25'246,"0"-1"1,10 18-129,-20-33-18,-1 0-66,1 0-6,1 0-39,0 2-23,1-1 40,1 1 5,-1 0 34,2 0 0,1 3-40,-2-3 6,2 1-3363,-5-4 3385,0-2 12,-1 0 11,0 0 78,-1 0-38,-2 1-130,0-1-28,-3 1 3242,-1-2-3399,-3 1-44,-1 1-28,-1 1 11,-2 0-28,-1 1-102,0-2-234,-2 0 644,-3 0 0,8-3 0,-2-1 0</inkml:trace>
  <inkml:trace contextRef="#ctx0" brushRef="#br1" timeOffset="462843">2164 17532 7380,'28'29'13,"-1"0"0,-2-2 0,-5-6-7,-12-12-1,-1 0-5,0-1 939,1 4-945,-3-4 349,1 1-360,-3-3 205,-1-2-183,-1 0 538,1-2-543,-2 0 157,1 0-191,-4-4 12,0 0-6,-2-3-12,2-1 7,-1-2-6,0-1 16,1-1-16,0-6 28,1 3 5,0-3-16,1 4-1,1 2 1,0 1-40,3-3 40,0 4 11,3-1 11,-1 3 17,1 0-1,0 0 1,1 0 6,1 2-1,0-2 0,-1 3 12,1-1 5,0 2 0,0 1 1,-1 1 4,1 0-4,-1 0-1,1 0 6,-2 2-1,0 2 1,-1 1 174,0 10-147,-3-5 1,1 8 0,-3-9 106,-3 6-112,-1-4-5,-3 4-12,0-4-16,0 0 0,-2 0-18,0 0-10,-2 2-23,0-1 17,0 0 11,-1-1 1,1-2-7,1 1-5,0-2-17,1-1-5,2-2 0,1-1-6,2-2-45,1-1-28,0-1-61,2 0-29,-1-1-50,2-1-39,-1-3-78,1 0-203,0-1-424,1-1 985,-1 1 0,1 2 0,-1 2 0</inkml:trace>
  <inkml:trace contextRef="#ctx0" brushRef="#br1" timeOffset="464539">1180 17651 6383,'11'45'160,"0"0"1,1-2 0,-1-2-1622,5 11 1441,-8-25 1,2 2-49,6 10 1,1 0 39,-3-10 0,1 1 33,10 14 1,4 0-23,-2-15 1,0-4 13,-1 1 0,1-3-6,0-5 1,-1-4 3,10-1 10,0-5-38,-2-3-141,12-4-67,-14-3-223,9-5 548,-9-5 1,-17 5-1,3-1 1</inkml:trace>
  <inkml:trace contextRef="#ctx0" brushRef="#br1" timeOffset="465086">1777 16802 5025,'43'-19'67,"0"0"0,-3 1 0,-4 5 57,-2 9 69,0 10 1,2 4-122,9 6-545,-9 0 0,0 3 540,2 13-22,-11-5 0,0 2-31,-7-6 0,0 0-12,5 8 1,0 0-8,7 16 672,-1-1-712,-3 1-5,-1-1-6,-3 0-218,-1-3 235,-2-2 0,-3-3 119,-2-5-142,-3-3-22,-1-4-46,-2-4 1207,-2-3-1514,-1-2-470,-2-3 907,-1-3 0,-2-4 0,-1-3 0</inkml:trace>
  <inkml:trace contextRef="#ctx0" brushRef="#br1" timeOffset="465770">2320 16425 6244,'-13'42'76,"0"0"1,0-3-1,5-6-31,8-6 5,2 0-10,3 3 808,2 0-814,3 2-17,1 2-689,2 2 683,2 1-16,1 1-7,3-1 7,1-1-23,3-2-6,1-2-16,2-2 5,1-4-5,2-3 16,0-3 0,0-4-5,0-2 531,1-4-560,-1-2-32,1-2-299,13 0-26,-11-4-131,11 0 556,-19-2 0,-9 0 0,-6 0 0</inkml:trace>
  <inkml:trace contextRef="#ctx0" brushRef="#br1" timeOffset="466858">2627 16350 8287,'-18'-3'280,"2"0"-101,10 5-128,1 0 5,-3 2-11,4-1-6,-1 0-6,0 0 7,0 0-6,0 1-6,-1 0 0,2 0 0,-1 1-6,0 0 1,1 1 10,0 1-16,1 0-6,1 2-5,0 1-12,1 3 6,1 1-5,0 1-1,0 1 1,1-1-12,2 0 11,0-1 1,1-1-7,0-2-4,0-1-1,0-2 0,1-2 17,1-1-11,-1-1 16,1-2-5,0-1 12,0 0-1,-1-2 0,1-2 0,-1-1-16,0-3 16,1-5-17,-1 0 17,1-2-22,-3 2 11,-1 1 6,0-1 5,0-1-5,-2 1-6,1 0 0,0 1 5,0 1 1,0 1 5,-1 1 0,1 2-11,-1 0 17,1 2 0,-1 0 5,0 2 169,0 0-141,0 8 0,1-1-10,1 7-12,1-2-23,3 5-5,-1-3-28,2 3-5,1-4-18,-1-2-16,2 1-123,3 0 55,-1-3-62,2 1-111,-4-4-196,1-2-391,-1 0 47,-1-2 0,-3 0 0,-3 0 0</inkml:trace>
  <inkml:trace contextRef="#ctx0" brushRef="#br1" timeOffset="467079">2806 16365 7990,'-8'10'947,"2"-3"-795,6-7 77,0 0-285,35-22-16,-21 12-40,28-17-35,-30 17-38,-2 1-587,4-2 772,-2 0 0,-3 3 0,-4 2 0</inkml:trace>
  <inkml:trace contextRef="#ctx0" brushRef="#br1" timeOffset="467377">2977 16099 7688,'1'-4'482,"0"1"627,-1 3-1064,28 38 0,-17-23-6,7 10 0,-1-1 0,-8-13-5,2 3 28,0-1-34,-3-3 0,1 2-6,-3-3-5,-2 0 0,0-1 5,-1 0 28,-2 4-38,-2 1-46,-2 0-179,-5 3 6,0-6-90,-4 4-202,2-4-324,0 0 823,-3 0 0,6-5 0,1-1 0</inkml:trace>
  <inkml:trace contextRef="#ctx0" brushRef="#br1" timeOffset="467880">3047 16046 5286,'20'36'91,"-1"1"0,1-1 1,-5-7-58,-9-20 1496,1 2-1519,-3-5 587,1-2-575,0-1 307,-1-1-308,-1-2 981,-2 0-975,0 0-5,0-3-35,-1 1-4,0-2-52,0-3 35,0 3 4,0-4-33,-1-2 46,1 1-1,1-3 17,-1 3-17,2-4 11,0 3-10,1-1-1,0 4 0,0 1 11,1 1-5,0 1 6,1 0-1,1 2-5,0 0 5,1 1 12,0 1 5,0 0 0,0 0 12,0 2 5,-1 0 5,1 2 12,-2 0 11,0 1 1,-2 1 4,-1 0 1,0 1 0,-2 2 5,0 0 17,0 1-6,-1-1 12,0 2-6,-3-1-6,0 1-22,-2-1-22,1 0-23,-2 0-22,1 0-28,0 0-6,-1-1-56,-1 1-28,1 0-263,-5 5 89,4-4-895,-7 9-6,7-9 1204,-1 2 0,6-7 0,1-3 0</inkml:trace>
  <inkml:trace contextRef="#ctx0" brushRef="#br1" timeOffset="468193">2821 16864 6602,'31'-39'103,"-1"0"0,-2 2 0,-3 7-30,-5 10-17,0-1-17,2 0-11,2-1-23,-1 1 1010,2-1-1049,-2 1-223,1 0 190,-3 2-28,0 1-45,-3 2-68,-2 3-139,-1 2-63,-3 3 410,0 3 0,-6 2 0,-1 2 0</inkml:trace>
  <inkml:trace contextRef="#ctx0" brushRef="#br1" timeOffset="468738">2965 17062 0,'0'-9'0,"1"2"2442,-1 7-1882,0 0-498,-42 34 456,28-20-493,-9 6 1,1 1 7,17-7 967,1-1-995,1 0 2971,1 1-2987,2-2-12,-1 0 7,1-1 1233,1-2-1251,1-1 6,1-1 0,2-2 22,0-2 23,1-1 0,1-1-11,3-6-18,-1 0-4,2-7-1,-3 1-11,0-2 0,-1 0 5,-1-1 1,0 2 5,-2 0 6,-1 1 5,-2 1 6,0 0 12,-1 1-7,0-1 1,0 1-12,0 0 12,-1 0 11,0-3 5,0 4-22,0-2 0,1 5 0,0 1 0,1 2 22,0 1 12,0 0 5,2 1 17,-1 1 79,3 5-74,-2-1-15,3 5-13,-2-3-10,2 0-12,-2 0-11,1 0-34,1-1-16,-1 1-35,0-1 12,0 0-39,1 0-61,0-1-124,0 0-325,1-2-693,-1 0 1315,0-2 0,-2 0 0,-2-1 0</inkml:trace>
  <inkml:trace contextRef="#ctx0" brushRef="#br1" timeOffset="468920">3140 16984 7850,'-5'-7'258,"0"2"-247,5 5-276,0 0 0,0 0 0</inkml:trace>
  <inkml:trace contextRef="#ctx0" brushRef="#br1" timeOffset="469246">3300 16722 7688,'-5'-4'840,"0"0"303,5 4-101,0 0-992,9 28-4279,-3-15 4246,7 22 264,-4-24-270,0-1 6,5 4-45,-4-4 28,3 3 11,-5-4-11,1 0 3084,-2 0-3068,1 0 944,5 10-988,-7-9 23,3 6-18,-8-10-22,-1-2-33,0 2-73,-3-1-28,0 1-45,-4 0-325,-6 4 218,1-2-61,-4 3-952,-3-2-297,7-3 1641,-3-1 0,10-3 0,2-1 0</inkml:trace>
  <inkml:trace contextRef="#ctx0" brushRef="#br1" timeOffset="469801">3388 16603 10315,'22'24'135,"-2"-2"-107,-14-10-28,0 1 22,1-1-5,-2 0 0,1-1-1,2 1 7,0 0-3398,0-2 3369,-1-3 0,-3-3 1,-1-1-1,-1-1-139,-1-1 72,-5-9 45,2 3 3369,-3-7-3391,3 5 16,1-1-50,0-2 40,1 2-63,1-5 62,0 6 6,2-3 11,0 3 0,2 1 17,-1 0 5,1 0 6,1 1 6,0 1-12,0-1 12,0 2 16,0 0-5,1 2 17,-1 0-12,1 1 12,-1 1 33,2 4-28,-2 0 0,0 5 23,-3-2 16,-2 1 6,0 0 12,-1 1 44,-2 3-56,-4 2-51,-1-1-27,-5 0-17,2-4-6,-2 1-78,-6 5 5,4-3-33,-5 2-286,3-2 79,5-6-174,-2 3-332,4-6-435,3-1 1271,0-1 0,4-1 0,0 0 0</inkml:trace>
  <inkml:trace contextRef="#ctx0" brushRef="#br1" timeOffset="470233">3166 17032 1595,'-4'4'588,"0"-1"3115,4-3-3659,-16 7 933,13-7-943,-11 5 502,19-11-524,1 1 1739,15-13-1829,-3 2-1,8-5-28,-11 7-22,-5 6-56,-1 0-100,-1 2-275,-2 1 560,1-2 0,-3 4 0,-1-1 0</inkml:trace>
  <inkml:trace contextRef="#ctx0" brushRef="#br1" timeOffset="471003">3089 15897 7055,'6'0'510,"-1"0"750,-5 0-1159,55 19-2320,-30-9 2244,10 4 0,0 0 20,-10 0-215,0 3 226,0 0 408,0 3-369,0 1 6,0 2 106,10 13-112,-10-7-1130,7 10 1097,-12-10-18,-1 2-10,-2 0-17,-2 1-6,4 14-22,-5-10 11,1 11-11,-7-14 588,-2-1-605,-1-1-6,0-3-22,-2-3-33,-1-3 426,-1-2-539,0-4 34,0-2-577,-1-1 745,0-1 0,0-5 0,0-1 0</inkml:trace>
  <inkml:trace contextRef="#ctx0" brushRef="#br1" timeOffset="471664">3696 16427 3561,'31'-40'-79,"-4"6"-1584,-15 23 1556,1 2 1456,-1 1-1562,0 1-89,-1 3-146,0 1-258,-1 0 706,-2 3 0,-3-1 0,-3 1 0</inkml:trace>
  <inkml:trace contextRef="#ctx0" brushRef="#br1" timeOffset="471911">3825 16524 3652,'-3'10'498,"1"-2"1771,2-8-1429,0 0-828,40-37 689,-26 25-757,11-11 0,-1 2-56,-13 12-39,3-2-68,-3 2-196,0 1-143,0 0 558,-1 0 0,-4 4 0,-2 1 0</inkml:trace>
  <inkml:trace contextRef="#ctx0" brushRef="#br1" timeOffset="472633">4261 16101 3299,'0'-10'565,"-1"1"1240,1 9-528,0 0-1131,-36 22-84,25-11-12,-27 19-22,34-16 621,-1 8-654,1-5 16,0 5-11,2-7-6,0 0 6,1-1-11,1 0 5,-1-1-5,1 0 322,0-3-327,0 1 1052,1-2-1058,1-2-6,4-1 28,2-3 5,1-2 1,1-4-6,-2-2-6,-1-3 1,1-2 5,0-2-6,0-1 12,-2 0 5,1 1-6,-3 1 1,0 0 0,-1 1-1,0 0 6,-2 1 34,0-5-39,-1 6 11,0-5-12,0 9 1,0-1 16,-1 2 34,0-1-33,0 2-46,0 1 57,1 4-17,1 2-1,1 4-4,2 0 4,-1 0-10,1 1-6,0 1-6,1-1-22,0 1-11,-1-1-22,2 0-7,-1 0-10,1-1-17,0 0-63,1-2-183,0-2 341,6 1 0,-7-4 0,3 0 0</inkml:trace>
  <inkml:trace contextRef="#ctx0" brushRef="#br1" timeOffset="472900">4463 16138 8892,'-1'-4'684,"1"1"-107,0 3-560,31-21-6,-18 11-372,24-17 344,-25 18 52,-2 0-119,0 2-45,-2 0-39,-1 2-45,-2 1-78,-1 1-862,-1 2 1153,0 0 0,-1 1 0,-1 0 0</inkml:trace>
  <inkml:trace contextRef="#ctx0" brushRef="#br1" timeOffset="473320">4772 15808 10461,'15'27'73,"-2"-5"-62,-5-7 0,-1-4 6,1 0 28,-1 2-23,1-1-11,0 2 17,0-2-11,0 1 0,0-2 0,-1 1-1,0 0-4,2 2-24,-3-3 18,1 2-28,-3-6 78,-1 1 72,-2-1-60,0 1-1,-3-2-11,-1 0-11,-3 0-34,-1 0-17,-2 0-117,-7 2 28,4-2-40,-6 2-49,7-5-35,-2 0-89,3-2-89,1-1-180,0 0-1697,1-5 2274,3 1 0,0-2 0,4 4 0</inkml:trace>
  <inkml:trace contextRef="#ctx0" brushRef="#br1" timeOffset="473845">4913 15691 8041,'3'-5'319,"0"1"774,-3 4-1032,18 58-1769,-12-38 1730,4 13 0,-1-2 29,-4-19 540,-1-2-569,0 0-5,0-1-12,0-1 279,-1-1-284,0-1 0,0-2-11,-2-1 929,2-1-923,-2-1 27,1 0-11,-1-2-5,1-1-12,-1-1 1,1-3-7,0 0 7,0-2-6,0 0-1,0-1 1,1-1-6,-1 1 1,0-1-1,1 1 6,0 1-51,4-6 45,-1 7 0,2-3 1,-3 7 10,0 2 12,2-1 16,-2 2 12,2 1 5,-2 2 17,-1 2 11,0 1-11,0 0 22,-1 0 1,0 1 22,0 0 27,-2 1 40,1 0 17,-2 0 34,0 0-1,-1-1 12,-1 1-12,-2-1-5,0 1-12,-1 0-38,-1-1-18,-2 1-10,0 0-34,-1 2-28,-1-2-23,1 1-16,-1-1-34,2-2 6,-1 1-12,2-2-16,0 0-12,0 0-39,2-1 6,-1 1-51,1-2-28,0 0-22,0 1-61,0-2-74,2 2-94,-1-2-85,1 1-117,0 1-224,1-1-640,0 1 1463,0-1 0,1-1 0,1-1 0</inkml:trace>
  <inkml:trace contextRef="#ctx0" brushRef="#br1" timeOffset="474722">4311 16677 6613,'7'-1'633,"-1"0"-448,-6 1 1024,0 0-1114,51-52-963,-29 32 910,10-11 0,-1 0 273,-8 11-157,14-9-86,-8 5-328,10-7 323,-11 9 6,0-1-6,1 1-449,-1-1 449,1 0-5,0 0-2883,0 0 2900,-1 0 261,9-6-200,-12 8-17,5-4-16,-14 11-34,-1 2-23,-2 0-5,-1 3 727,-3 1-749,0 0-12,-3 1-5,-1 1 3341,-1 2-3363,-1 0-1,-1 1 0,-1 1 145,0 0-570,-1 1 257,-3 0-39,2 1-45,-3 1-140,1 1-219,-1 2-508,0 0 1136,0 1 0,2-2 0,1-2 0</inkml:trace>
  <inkml:trace contextRef="#ctx0" brushRef="#br1" timeOffset="475271">4780 16582 8836,'-22'25'188,"-1"0"0,-12 15-121,29-24 0,2-5-11,1-1 0,1 1-22,0 0-12,2-1-10,-1 0-12,4 2 0,-1-3 5,4 1-3391,1-4 3408,0-3 6,2 1-5,1-3 38,6 0-33,-3-3 6,6-2 11,-6-2-1,2-1 68,6-5 0,0-3-56,0 0 12,-2 0 3396,-8 5-3408,-1 0 17,2-3-78,-4 3-1,2-2-33,-6 5-45,0 2-157,-1 1 101,-1 2-656,-1 1 1,-1 1 0</inkml:trace>
  <inkml:trace contextRef="#ctx0" brushRef="#br1" timeOffset="479320">2067 18228 5820,'-9'3'1378,"2"-1"327,7-1-182,-1-1-750,5 1-995,-2-1 165,4 1-53,-2 1 812,1-1-940,0 0-25,1 0 64,-1 0-94,0 0 373,-1-1 265,1 1-172,-1-1 169,1 0-35,0 0 220,5-3 128,-2 2-52,2-3 58,-3 2-124,1-1 182,-1-1-168,2 0 77,-1 1-231,0-1-100,0 0-48,-1-1 64,1 0-3496,-1 0 3413,0-1 21,0 0-284,1-1 54,-1-1-34,0 0 17,0-1-190,1-1 3435,-1 0-3846,0-1 37,1 0 205,-1-1 23,4-4-67,-3 4 31,2-4 21,-3 6-213,1 1 303,-1-1 8,1 1 17,-1 1 24,1-1-20,0 2 28,0-1-324,0 0 244,0 0 16,1-1-24,-1 1-4,1-2-8,0 1-7,1 0 2,-1-1 300,1-1 19,1 1-5,-1-1-10,1 1 19,4-4-63,-4 3 19,5-4-200,-4 5-12,1 0 45,-2 2-3,-1 0-8,-1 1 8,-2 0 2,1-1-8,0 0 207,0-1 6,4-7-5,-3 4-6,4-4 0,-3 4 0,0 0 6,0-1-6,0 1 11,0 0-11,0 1 5,-1 0 7,2 0-1,-1 1 6,-1 0-12,1 0-5,-1 1 11,0 0-16,0-1 5,0 0 5,0 0 1,-1 1 5,1-1 6,0 2 0,0-2-17,-1 2 11,1-1 0,0-1-5,0-1 16,-1 1-11,1-1-5,0 1 5,-1 0 0,1 1-5,-1-1-12,1 0 12,-1 0-12,2-1 6,-1 0 12,0 0-7,-1 0 1,1 1 5,-2 0-11,1 2 17,-2 0-12,0 2 7,0-1-12,-2 1 0,1 0 5,0-1 6,0 1-5,1-1 0,-1 1-12,1 0 0,0-1 6,1-1 0,0 1 0,0-1 6,1 1 0,0-1 5,0 0-11,1 1 5,0-2-5,0 0 6,0 0 0,1-2-1,0 1 6,0 0-11,1 0 0,0-1 6,0 0-6,1 0 0,0 0 6,0 1-6,-1 0 22,2-3-16,-3 5 27,4-6-27,-8 9-6,1-2-6,-5 5 12,-1 1 330,0 0-336,-4 4 11,1-1 0,-3 3 0,3-2-11,-1 0-11,-1 1 11,0 0 0,-1 1-11,0 1 11,-1 0-11,-1 1 16,-1 0 1,0 1-12,-1 0 1,1 2-6,-1-1 11,-4 3 0,0 2-6,-1 0 0,1-1 1,5-4-6,-2 1-1,0 1-4,-1 0 4,0 0 1,0 1 6,-1-1-1,-1 2 0,1-1 6,-16 19 6,12-13-301,-11 14 284,16-18-1,0 0-32,-4 6 21,4-5-16,-3 4 11,3-5 11,2 0 0,-2 1 12,0 0 5,0 0-6,0 0 1,-1-2 5,1-1-6,0 0 0,0-1 279,2-1-273,0 0-45,-3 5 17,2-3 0,-6 8 6,5-6 5,-2 3-5,3-3-1,1-1 1,-1 0 11,1 0 0,-1 1-17,1-1 22,0-1-11,0 0 12,-1-1 5,0 4 22,2-5-5,0 1 22,3-4-56,1 0-50,-3 4 39,1-1-3381,-2 3 3398,2-2 5,0 0-22,0 1 23,-2 0-6,2 0 16,-1-1 1,1 0-6,-6 5 3392,5-6-3398,-3 4-16,6-8 22,0-2-11,1 0 11,1-2-17,0 0-73,1-1 113,3-5-12,1 0-17,4-5 45,-1 1-39,2-1 17,0-1 11,2-3-33,0 0 44,1-2-56,2-2 0,2-3 6,3-3-11,1-2 50,1-1-6,8-7-11,-6 8-880,7-4 881,-7 6-506,10-7 506,-6 5-1,8-6 6,-11 11 5,-1-1-194,8-7 183,-8 6 12,6-6-479,-10 11 478,-2 0 611,-1 3-616,-2 1 11,1 1-5,-3 0 5,0 2-6,-1 1 511,0-3-511,-2 4-5,0-2 239,-3 4-234,-1 1 553,0 0-553,-1 1 156,1 1-150,-2-1-16,0 1 116,0-1-27,-1 1-140,0 1 22,-5 5 6,0 0 0,-3 4-73,-4 9 67,3-5-5,-7 8 5,6-9-17,-2 1-5,0 0 0,1 1-28,-8 8 16,5-3 18,-6 6-7,6-7 18,-2 1 5,1-1-95,-23 25 90,15-17-378,-3 3 1,0 0 377,2-3-1,-8 9 12,10-10-11,-1-1-6,4-2 17,1-3-45,4-4-46,3-3-83,3-2-123,1-2-190,1-2-415,3-1 913,0 0 0,1-3 0,1 1 0</inkml:trace>
  <inkml:trace contextRef="#ctx0" brushRef="#br1" timeOffset="485018">5403 16380 7918,'1'-7'240,"0"1"-116,-1 6 1820,0 0-1760,15 21-27,-8-8-34,11 17-27,-10-14-1,0 2-34,1 1 18,3 9-46,-2-7-33,2 6-5,-4-9-12,-1-2-33,0 1 27,-2-3-5,1 1-11,-1-2-34,1-1-44,-1-1-225,2 3 124,-4-5-12,1 2-50,-3-6-17,-1-2-40,0 0-66,0 0-67,-2-2-129,-1 1-303,-2-1 902,0-1 0,2 0 0,1 0 0</inkml:trace>
  <inkml:trace contextRef="#ctx0" brushRef="#br1" timeOffset="485235">5312 16709 3467,'32'-28'71,"1"0"0,0-1 1,1-1-1,-2 3-94,-4 2 1,-3 4-39,-5 2-12,-1 1 1128,-2 3-1156,-3 2 998,4-2-2246,-1 4 918,-3 1 0,-6 5 1,-5 4-1</inkml:trace>
  <inkml:trace contextRef="#ctx0" brushRef="#br1" timeOffset="486127">5746 16322 10091,'-30'29'158,"-1"1"1,3-2 0,6-4-114,16-8-28,0 2-17,2-1 0,1 0-11,1-1-1,2-3-3402,-1-1 3380,2-2 1,1-1 10,1-2 7,2-1-12,1-1 16,1-3 7,0 0 3391,5-5-3386,-4-1 0,5-4-3392,-5-3 3398,1-1-48,3-9 47,-3 4-5,1-6 0,-4 7 0,-2 1 0,0-4 0,-2 6 11,-1-2-22,-1 8 22,1 0 3349,-1 2-3365,0 2-5,0 2 88,0 6-50,1-1-5,0 5-6,0-3-1,-1 2 1,1 0 6,-1 2-1,2 6-11,0-3-11,1 11 0,0-11-11,1 8 0,1-7-12,-1-1 12,1-3-50,-1-4 27,-1-2-11,1 0-22,-3-4 11,0 0-118,0-2 90,0-2-16,-1-2-18,0-1 0,0-2 12,1 0 0,0-2 10,1-2 12,0-1 23,0 0 22,0-1 5,1-6 28,0 5 23,0-3 11,-1 8 0,1 1 0,0 1 0,0 2-11,1 2 0,-1 0 16,1 2-10,-1 1 22,1 1 11,-1 0-6,1 1 12,0 0-6,1 1 11,-1 2 17,1 0 5,0 2 12,0 0-6,0 1 12,0 0 10,0 1 1,0-1 0,1 1 22,0 0-17,0 0-6,1-1-5,0 0 12,-1 0-18,0-1-5,-1 0-17,1-1-51,-1 0 7,-1-1-24,-1 0-10,0 0 22,0 1-28,-2-2-17,0 2-11,0-2 11,-1 1 6,0-1 17,-2 0-34,0-1-11,-1 0-23,0-4-39,1 0 28,-1-3 12,1-1 10,-1-2 7,2 1-7,0-7 23,0 3 28,1-3-17,0 3 6,0 1 11,4-4 0,-2 5 6,4-3 5,-2 5 6,2 2 11,0 0-11,0 0 11,1 2-34,0 1 45,0 0 12,1 1-12,0 0 50,3 2-72,-2-1-6,2 3-16,-4 0-18,-1 3-5,0 0-5,0 2-23,-1 0-241,0 4 28,-1-1-95,0 2-117,-2-5-237,-1 1-559,0-1 1277,-1-1 0,0-3 0,0-1 0</inkml:trace>
  <inkml:trace contextRef="#ctx0" brushRef="#br1" timeOffset="486435">5869 16148 8718,'-4'0'600,"1"0"-196,3 0-421,45-46-2333,-29 30 2308,11-11 0,-3 3 627,-14 14-753,-2 3 351,-1-1-424,0 1-134,-2 2-252,0 0 735,-2 2-108,0-1 0,-2 3 0,0 0 0</inkml:trace>
  <inkml:trace contextRef="#ctx0" brushRef="#br1" timeOffset="486670">5963 15880 7632,'-1'-5'812,"-1"1"1390,2 4-2152,25 36-5,-16-21-4274,19 28 4229,-22-31 826,-1 0-888,2 0-44,-1-1-40,1-1-67,-2-2-100,0 0-169,0-1-359,1-2-687,-1-2 1528,-1 0 0,-1-1 0,-2-1 0</inkml:trace>
  <inkml:trace contextRef="#ctx0" brushRef="#br1" timeOffset="487146">6183 15639 7257,'-4'-2'616,"2"0"1518,2 2-1966,-22 44 0,16-26-726,-5 9 1,1 0 691,9-8 12,2 2-12,2 2-16,1 1 0,2 2-2817,1 1 2738,0 1-262,2 1 273,1 0-16,1-1-17,2 0-17,0 1-12,0-3-1966,2 1 1978,1-2-23,1-2 420,2-1-419,1-2-23,1-3 2096,0-3-2073,0-2-12,1-3 6,0-1-17,-1-2 318,0-2-301,0 0-39,0-2-28,-1 1-51,-2-2-61,-2 0-62,-1-1-106,-4-1-162,-1 1 3003,-2-3-3978,-1 0 1512,-2-2 0,-1 2 0,-3 1 0</inkml:trace>
  <inkml:trace contextRef="#ctx0" brushRef="#br1" timeOffset="488162">6254 15677 6339,'-10'0'711,"2"0"-470,8 0 1360,0 0-1432,-6 5 150,8 3-173,-6 2-18,10 2 1,-2-3-17,2 2-33,-1 1-18,0 1-5,0 1-17,0 0-11,0 0-5,0 0-3410,1-1 3376,-1-2 22,0 0-16,0-2-6,-1-1 11,0 0-12,-1-3 24,-1 0 3447,0-1-3409,-1-2 62,-1-1-190,0-7-17,-1 0 27,0-3-66,0-4 72,1 5 1,1-3-6,1 3 16,0 0-5,0-1 23,1 0 16,0 0 0,1 0 11,0 1-5,2-1 0,2-2 28,2 1-3398,0 0 3398,1 2 0,-4 4 27,3 2-10,-3 0-17,2 2 16,-4 0 35,1 5 3632,0 12-3566,-1-1 146,-7 13-168,-2-14-34,-5 3-16,2-9-23,-1 1-22,-2-1 0,-1 1-17,-4 4-11,3-4-12,-2 3 1,6-6-34,1-2-28,2 0-23,1-1-38,2-2-202,-1 0 123,2 0-448,0-2-735,3-4 203,0 1 1204,1-4 0,-1 4 0,0 1 0</inkml:trace>
  <inkml:trace contextRef="#ctx0" brushRef="#br1" timeOffset="488467">6547 15600 6943,'3'-6'947,"0"1"-735,-3 5 1391,0 0-1379,-11 60-2036,8-33 1913,-3 10 0,0 1 45,4-12 455,0 0-505,0 0-7,0 0-27,-1-1-12,2 0-5,0 0-2895,0 0 2867,1-2-12,1 1 1033,1-2-1122,3 6 22,0-7-28,3 3 1,-2-11-46,-1-2-27,0-3-56,0 0-40,-2-3-112,0 0 3242,-1-3-3607,-1 0-401,1-1 1136,-1 0 0,0-1 0</inkml:trace>
  <inkml:trace contextRef="#ctx0" brushRef="#br1" timeOffset="488995">6733 15821 7878,'-1'-6'409,"0"1"-5100,1 5 4719,-34 30-5,25-18-1073,-25 23 1056,33-25 1077,0-1-1083,1 1-11,0-1 0,0 0 2268,0-1-2274,1 0 3387,0 0-3387,1-2 0,1 0 6,1-1 0,0 0 22,1-2 6,1 0 5,0-2 28,0-1-5,1-1-11,0-1 5,0-2-5,-1-2-6,0 0 5,0 0 1,-1 0-12,-2 0 12,0-1-6,0 0-6,-1 0 1,-1-1 5,0 1-6,0-1-11,-1 1 12,0 1-1,0-1 12,0 2 5,0 0 11,0 1-22,0 2-17,0 0-22,0 0 45,0 6-6,1-1-6,0 6-5,1-2 0,0 0-17,0-1-17,2 1 11,0 0-22,1 0 12,1 0-3404,1-2 3392,0 1-6,1-1-5,-1-1-12,1-1-21,-1 0-18,1-1-44,-1-1 3313,1-1-3533,-1-1-351,0-2-1485,-1 0 2190,-1-1 0,-3 2 0,0 0 0</inkml:trace>
  <inkml:trace contextRef="#ctx0" brushRef="#br1" timeOffset="489395">6666 15495 7772,'-1'-5'571,"0"0"1244,1 5-1540,40 39-146,-23-22-536,7 7 0,0 0 525,-10-6 85,1 0-125,-1 1-11,0 0-11,-1 0-5,0-1-18,0 0 12,3 8-45,-5-6 11,2 5-11,-6-7-123,3 13 50,-6-12 1,1 10-52,-5-15-49,-2-1 642,-1 0-766,-4-1-134,-1 0-286,-2 0-447,-2-1 1164,1 0 0,4-4 0,3-2 0</inkml:trace>
  <inkml:trace contextRef="#ctx0" brushRef="#br1" timeOffset="493138">6215 15948 7223,'-3'4'135,"1"-1"576,2-3-661,3-3-11,-1 2-5,3-4 0,-3 3 27,2-2-22,-2 1 45,2-1-44,-3 2 10,1 0 157,-2 1-196,-3 3 6,1 0-6,-3 1 12,2-1-1,2 0 1,-1-1 10,0 1-10,1-1-12,0 0-375,-1 0-12,2 0 1,-1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17:16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9060 15993 8013,'-12'-19'330,"1"4"-246,11 15 403,0 0-318,5 1-12,-1 2-28,5 1-6,1 2-22,1-1-23,2 2-5,1-1-6,3-1-5,-1 1-6,2-1 5,-1 0 1,1-1 5,-1 1 6,0-1-11,1 0-12,-1 1-11,0-1 0,7 3-55,-6-3-1,4 3 0,-9-1-11,-2-1 22,-3 1 1,-2-1-1,-1 1 12,-3-2 5,-1 0-11,0 0-6,-1 0 1,-2 0-18,0-1 1,-3 0-12,-1 0-44,-7-1 22,2-1 11,-5-1-16,3-2 10,-2 0-5,0-2-11,-3-1 11,0-1 6,-1 0 5,-1 0 56,-29-5 11,22 6-5,-19-1-6,30 6 1,5 1-7,2 0-44,4 0 5,3 1-5,1-1 73,6-1-1,0 1 7,7 0 16,-1-2-23,3 1-5,1-1 6,1 1-12,3-1 6,-1-1-11,9-1-28,-6 2 11,5 0-28,-2 1-17,1 4 28,-5-2 6,-2 4-6,-13-4 146,-1 1-140,-4-2-23,-3 0-27,-3-2 27,-1-1-5,-2-3-6,-2-1 11,0-1-10,-2-1-68,-8-2 61,4 1 6,-4-1-5,0 3 28,5 3-1,-3 0-55,3 3 16,5 1 1,0 1-1,5 1-34,1 0-27,2 1-420,1 2 72,1-3-201,0 2-487,3-2 1159,0-2 0,0 1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1:58:23.7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13912 2124 7572,'0'-8'-6,"0"3"614,0 5-184,0 0-369,-5-10 24,4 7 14,-4-7 9,4 9-171,-1 0 176,1-1 101,-1 1-124,0 1 5,0-1 40,-1 1-78,1 0 5,-1 1-6,0 2 0,0 2 6,-2 2-11,1 1 6,0 2-23,1 1 11,-1 0-11,0 2 56,-2 7-45,2-3 0,-2 5-11,1-4 6,0-1-6,0 1-6,-1 1 12,-1-1-6,1-1-6,-1 0-5,1-1 0,1-1-6,1-2 6,1 0 5,0-3-11,0 0 12,0-2-6,1 0-6,0-2 6,-1 1-6,2-1-6,-2-1-5,2-2 0,0-2 17,0 1-302,1-1 156,0-6-11,-1 2-6,1-4-16,0 2-17,0 0-29,0 0-425,0-2 78,1 1-458,0-1 165,0 3 0,0 1 0,-1 2 0</inkml:trace>
  <inkml:trace contextRef="#ctx0" brushRef="#br0" timeOffset="654">13672 2362 8377,'1'23'476,"1"-3"-420,-1-6 39,0 1-61,0-3-17,1 3 34,-1 3-23,0-7 11,0 10-22,0-12 5,0 2-11,-1-4 6,0-2 0,1 0-6,-1-1 0,0-1 0,0 0 12,0-1 162,0-1-185,2-2 0,0 0 0,4-3 0,-2 0 0,2 0 0,-1 1 0,0-2 5,0 1-10,1-1 10,-1-1-5,2 0 6,0 0 11,0-1-6,5-3 0,2-2 0,-1 0 0,-1 2 6,-5 2 0,0 1 5,-2 0 1,0 1 5,-2 1 0,-1 1 17,-1 0-29,0 2 1,0 0-1151,-1 1 1,0 1 0</inkml:trace>
  <inkml:trace contextRef="#ctx0" brushRef="#br0" timeOffset="2138">14536 2181 6154,'3'-8'756,"0"3"-555,-3 5 762,0 0-839,0 2-7,0 1 6,0 2-11,0 0 0,0 2-11,-1 0-11,1 3-6,-1 0 1,0 3-1,-1 1-12,1 2-27,-1 2-11,0 0-1,0 2 40,1-1 17,-1 3 5,2-1-22,-2 2-40,2-1-21,-2 1-1,1-2 0,0 0 6,0-3-12,-1-1 7,1 0-1,-1-3-6,1 0 7,0-2-7,0-1 6,0-2 6,0 0-11,0-2-1,0-1 1,1-2-6,0-1 11,-1 0-1003,1-2 141,-3-3-610,2 1 1461,-3-4 0,3 4 0,1-1 0</inkml:trace>
  <inkml:trace contextRef="#ctx0" brushRef="#br0" timeOffset="2775">14353 2538 6143,'-1'-4'823,"-1"0"543,2 4-1086,0-1-185,1 6-5,-1-2-6,2 6-11,0-3 6,-1 1-23,1 2-3398,0 0 3387,0 1-32,0 1 15,0 0-11,0 0-6,0 0 0,0 0 0,0 0 12,3 3-6,-2-3 22,3 5-28,-2-6 3385,1 1-3390,-3-4 21,1-2-4,-1 0-6,0-1-1,1-1 18,-1-1-6,0 1 45,2-2-40,-1 0 7,2 0 4,-1-1 7,-1 0-12,1-1 0,0 0-5,0-1-6,2-2 5,2-2-16,-1 0-17,3-3 11,1-2-11,-2 3 6,2-3 0,-3 4-6,0 0 5,0 0-5,1 0 6,4-5-1,-2 3-5,3-3 0,-4 4-5,-1 0-1,1 0 1,-1 0 5,0 0 0,-1 1-6,1 0 0,-1 0 12,0 0-6,-1 0 6,0 1 10,-2 0-10,2-1 0,-3 2-18,0 0 7,-3 2-6,0 1-409,0 2 319,-1 3-34,0 0-16,0 2-62,0-1-510,0 1 62,0 0-408,0 0 221,0-2 0,0-1 0,0-1 0</inkml:trace>
  <inkml:trace contextRef="#ctx0" brushRef="#br0" timeOffset="5140">23527 2044 8819,'3'-5'438,"1"1"-175,-4 3-5,0 1-96,0 6-61,0-1-12,-1 7-16,-1 0-22,-1 3-18,-1 1-10,1 2-12,-1 1-6,-2 8 1,2-6 11,-2 6-6,3-8 17,-2 8-39,2-7 5,-1 6-5,1-8-6,1-2 23,1 0-34,0 3 11,1-6-5,0 3-6,0-7 11,0-1-17,0-1-16,1-1-135,0-1 39,-1-2-38,1-1-556,-1 0-184,-3-1 924,0-1 0,-1 1 0,1-1 0</inkml:trace>
  <inkml:trace contextRef="#ctx0" brushRef="#br0" timeOffset="5656">23209 2345 6859,'3'-2'387,"-1"0"895,-2 2-952,23 19-240,-16-10 62,18 21-96,-23-17-17,1 4 0,-2-5-11,0 0 0,0-2 0,0 0 6,0 0-6,0-1-6,1 0 6,-1-2 6,1 0 0,0-1 10,1-1 1,-1-1 6,1 0 10,-1-1 29,1 0 11,1-1-1,0-1 102,2-1-112,-1 0-18,2 0-10,-2-2-34,2 0 11,0-2-22,0-1 5,2 0 6,0-2-11,1 0-11,1-2-6,0 0 17,2-2-12,1 0 1,-1 0-6,8-5 5,-7 4 1,6-3 0,-8 6 5,0 1 0,-1 0-5,-2 1-6,1 0 22,-2 2-16,1-1-1,-3 2-5,2 0 6,-3 1-12,0 0-11,0 1-89,0-1 33,-2 2-28,0-1-27,-1 2-666,-1 0 0,0 0 1</inkml:trace>
  <inkml:trace contextRef="#ctx0" brushRef="#br0" timeOffset="10389">3357 1719 6489,'-5'-8'818,"2"2"-605,3 6 999,0 0-1118,-7-8-34,6 6-16,-6-6-5,7 8 42,0 2 36,0 2 18,1 4 16,0 3-22,0 4-34,1 2 62,-1 14-129,1-6 0,0 9-6,0 0-11,-1-8-256,2 6 245,-2-12-6,2-2-5,0-2-6,1-2 0,-1-2 12,2-3-12,-1-1-11,2-3-6,2-1 285,-2-2-251,4-1 6,-1-6-12,-1-1 6,2-4 6,-3 0-6,-1-2-6,1-1 6,-2-2 6,0 0 5,-1-1-5,-1 1-12,-1 0-11,0 0 6,0 1 0,-1 0 5,0 1 1,-1 2-12,0 1-5,1 2-6,0 3-23,0 1 1,1 2-1,-1 0 12,0 2 22,1 0 17,0 0 12,0 3 10,1 2 0,0 3 1,1 1 5,0 4-6,-1 1 1,2 2-1,0 0-11,0 1 0,1 0-11,0 0 0,2-1 0,-1 0 12,2-3 4,-1-1 7,0-2 10,1-1 1,-1-3 5,1-1 6,-2-3 22,0-1 0,-1 0 17,-1-3-5,0-1-12,-2-3-11,1-2-11,-1-2-3398,0-1 3381,-1-3 6,-1 0-1,0-3-5,-1 0 6,0-2-6,-1 2 0,-2 0-6,-1 1-5,-3-1-17,1 0 0,-1 1-11,1-1 0,-1 1 3391,1 1-3408,0 1-11,1 2 0,0 1-11,1 2-18,0 2-256,1 1-203,1 2 253,0 2-629,2 2 287,5 2-408,0 0 1024,3 3 0,-4-2 0,-1-1 0</inkml:trace>
  <inkml:trace contextRef="#ctx0" brushRef="#br0" timeOffset="10656">3872 1785 7694,'-1'5'487,"0"-1"684,1-4-1154,54-10-12,-33 5-689,11-1 0,0-1 667,-15 2-22,0 0-17,0 1-12,-1 0 389,-2 1-478,0 2 174,-2-1-342,0 2-252,-3 0-587,-1 0 1164,-2 0 0,-3 0 0,-1 0 0</inkml:trace>
  <inkml:trace contextRef="#ctx0" brushRef="#br0" timeOffset="11238">3936 1945 7912,'-4'7'504,"2"-2"-291,2-5 824,0 0-976,12-8-5,-5 4-5,10-7-35,-9 7 7,2-1-18,0 0 7,1-1-3404,1 0 3380,0 0 7,1-1-18,0 1-5,-1 0-5,0 0-23,-2 1-23,0 0-201,1-1 40,-3 2-747,3-1-138,-6 4 1125,1-1 0,-4 1 0,0 1 0</inkml:trace>
  <inkml:trace contextRef="#ctx0" brushRef="#br0" timeOffset="11859">4668 1553 8656,'-23'36'99,"-1"-1"0,2-1 1,6-6-22,14-7-5523,0 1 5490,1 0-6,0 1 1403,2 0-1425,-1-1 6,3 0-12,0 0 859,2-1-870,1-1-11,5 2 5,0-5 1,5-1 37,-4-8-32,1-2 3398,0-2-3387,0-2 6,1-1 33,5-4-22,-5-1 34,9-8-29,-11 2 6,3-6 29,-6 3-12,-2 0 0,-1-1-12,-2 1-10,-1-1 16,-2-6-38,-2 5-12,-1-7 5,-3 8 1,-1-1-6,-3 1 11,1 0 0,-2 0-5,0 0-12,0 2 6,-1-1-11,-5-1 5,2 3 6,-2 1-11,4 4-6,1 2-5,1 2-34,1 1-17,2 1-33,1 0-23,2 2-5,2 1-34,1 1-56,1 1-270,3 1-844,1-1 1338,2 1 0,-2-4 0,-1 0 0</inkml:trace>
  <inkml:trace contextRef="#ctx0" brushRef="#br0" timeOffset="12716">5252 1770 5924,'-6'5'252,"1"-1"-218,5-4 11,0 0-51,26-1-5,-16 1 5,21-2 6,-22 0 0,-1 0 0,1 1 0,-1-1 0,1 0-5,0-1-1,1 1 6,0 0 6,2-1 38,9-1-16,8-2-39,3 1 0,4-2-6,-8 2-314,2-1 331,0 0 11,2-1 123,16-3-5,-11 1-1128,14-2 1116,-14 2-33,1 1-2916,3-1 2911,1 1 10,2-1-750,2 0 729,1-1-12,2-1-6,2 1-11,0-2 6,2 1-6,-16 3 0,1 0-22,-9 1 0,0 1-3,10-3 0,-2 1 14,15-4 6,0 0-6,-1 0 5,0 1 1,-2 0-1,-1 0 1,-2 1 5,0 1 6,-3 1-6,-2 1 0,-2 1-5,-4 0 5,-3 1-5,-4 2 114,-4 0-125,-3 2-12,-3 0 667,-2 0-695,3 1 12,-7 0 2927,3 0-2933,-9 0 1283,-1 0-1272,-2 0 362,-2 0-334,-6 0-11,3 0 0,-4-1 0,4 0 5,1 0-599,0 0 0,-1 1 1</inkml:trace>
  <inkml:trace contextRef="#ctx0" brushRef="#br0" timeOffset="13080">7092 1310 6994,'-4'-3'285,"1"1"634,3 2-897,42 8 0,-24-5-5,32 5 6,-37-6-7,0-1 91,7 3-51,-8-2-11,6 2 5,-11-1-5,0 0 0,-2 1 22,0 0 17,-2-1 28,0 1 40,-2-1 10,-1 1 146,-2 3-179,-1-2-6,-3 5-11,-1-2-11,0 0-17,-1 1 39,-4 5-89,4-5-34,-3 4-39,5-5-40,0 0-50,2-2-67,0 0-61,1-1-96,1 0-303,0-1-688,1 0 1344,1 0 0,0-3 0,0 0 0</inkml:trace>
  <inkml:trace contextRef="#ctx0" brushRef="#br0" timeOffset="13893">7587 1279 7251,'3'-5'180,"0"1"883,-3 4-911,1 20 105,-2-3-150,1 13-28,-3-9-6,-1-6-29,0 1-16,-1-1-5,0 1-12,0-1 0,0-1 6,-1 1-11,0-2-18,-3 6 12,-3 0-5,-1-1 16,0-3-17,3-6 6,0-1-5,0-1-1,0-1 1,1-1 5,1-2-6,1-2 0,0 0-10,2-1-35,1 0-140,0-5 62,1 0 6,1-5 5,1 0 40,1-1 0,1-5 55,3-2 23,-1 1 0,3 2 0,-2 5 6,1 1-6,0 2 5,-1 0 7,3-1 4,-2 2 1,2-1 17,-1 2 5,2 0-17,-1 1-5,2 0 6,-5 4-7,1 0-4,0 0 16,0 0-6,0 0 6,0 1 0,-1 2 6,1 3-1,0 0 79,6 9-84,-3-6-5,5 6 11,-4-8-17,-1 0 5,3-1-3391,-1 0 3397,0 0-80,1-2 57,0 0 1,0 0-17,0-3 84,2 1-29,-3-2 12,2 0-5,-6-1 3357,1-2-3279,0-4 35,-3 1-108,1-2-17,-3 1 1,-1 0-18,0-1-16,-1 0-3393,-1-2 3376,0 1 11,-1-2 0,-1 0 6,-2 1-1,2-2 6,-6-4-5,3 4-6,-3-3 11,2 5-11,1 1 3420,-4-3-3409,2 3 1,-2-3-12,4 5-12,0 0 1,0 2 6,0 1-18,1 1-16,0 1 0,1 1 5,-1 0 1,0 1 16,1 2-22,0 0 5,-1 2-11,1 0 12,0 2-1,1-1 0,-1 1-10,1 0 4,0-1-4,0 1 10,1-2 0,0 0-27,0-1-1,0 0-191,-1-1 18,1 0-202,0 0-302,0-1 739,1 0 0,0 0 0,0-1 0</inkml:trace>
  <inkml:trace contextRef="#ctx0" brushRef="#br0" timeOffset="18062">5381 2170 5767,'2'5'40,"0"-2"492,-2-3-504,33 53-1624,-22-37 1604,8 13 1,-1-2 8,-11-21 499,0 0-505,0 0 267,0-1-262,0 1 1,0-1 0,0-1 846,1 0-851,-1-1 4,1 0 1,-1-1-6,2-1-5,0 0-17,2-1 0,-1 1-17,1-1-12,-1 1-10,-1 1 0,0 1 10,-1-1 7,0 1 10,-1-1 7,0 2-1,0-2 6,0 1-1,0 0 7,1-1-1,1 1 1,-1-1-1,2 0 0,-2-1-5,2 0-6,-1 0 6,1 0 0,-1-1 5,0 0 12,0 0 0,5-2 5,-4 0 0,4-2-5,-4 1-1,0-1 1,0 1-17,2-1 5,0 1-11,0 0-5,0 0-1,0 0-16,0 1 0,0 0-6,0 0-5,-1 1-17,0 1-6,0-1 73,0 1 0,-5 0 0,-2 0 0</inkml:trace>
  <inkml:trace contextRef="#ctx0" brushRef="#br0" timeOffset="18974">6239 2350 6540,'2'3'-56,"-1"0"353,-1-3-280,24 5 0,-14-3-1,18 4-10,-19-6-6,-1 0-6,1-1-5,-1 0 6,0 0-7,0-1 7,0 0-1,0-1 6,-1 0 0,2 0 0,-1 0 0,1 1 6,-1-2-6,2 2 5,-1-2 1,1 2 0,1-2-6,-2 1 5,1-1 6,-1 0 6,1 0 0,-2 0 22,5 0-16,-3 0 5,2 0-6,-4 1-11,-1 1-5,0 0 5,-1-1-5,1 1-1,1-1-5,0 1 0,1-2-5,0 1-7,1-1 7,-1 0-1,1 0 6,-1 1 0,-1-2 0,0 2 6,0-2 5,-1 1 0,1-1 0,0 1 17,3-4-11,-2 2 0,3-2 5,-4 2 6,0 0 6,0 0-6,0 0-17,0 0 0,1 0-5,-1 0-6,1 0 6,-1-1-18,2 1 7,-2 0-6,1 0-1,0 1 7,-1-1-1,1 0 1,-1 0-1,0-1-5,0 1 0,0-2 5,1 1-5,-1-1 5,1 0 6,0-1 0,0 1 0,-1 0 0,1 1 0,-2-1 6,1 2 11,-2-1-1,3-1-4,-3 2-7,1-1 1,-3 2 5,0 0-5,-1 1-1,0-1 12,0 0 0,0 1 0,-1 0-6,0 1 0,-2 1-11,1-1 0,-1 0-6,1 0 1,-1 0-1,0-1-5,1 0 0,-1 0 5,0-1-11,1 0 12,-1-1-1,1 0 1,0 0 5,0-3 0,0 1-6,1-1 6,-1 2-6,1 1 1,-1-2-1,1 1-5,0-1 0,0 0 0,1 0-12,-1 1 12,1-2-6,1 2 6,-1-2 5,0 1 1,0-1 5,0 1 0,1-2 5,-1 1-5,0-2 6,0 0 0,-1 1-6,1-2-12,-1 1 1,1 0 0,-1 1-6,1 0 0,-1 2 1,0 1-1,1 0 0,-1 2-5,1-1-1,-1 2 1,1 0-1,-2 1 1,2 0 11,-2 1 5,1 1 6,-1-1-885,0 2 885,-5 2 0,3-1 0,-3 2 0</inkml:trace>
  <inkml:trace contextRef="#ctx0" brushRef="#br0" timeOffset="20424">5238 1901 6871,'0'-30'156,"1"4"-100,1 22-11,0-1 0,-1 1-11,1 0-23,0 2-17,-1 0-16,1 1-1,-1 1 35,1 0 27,0 1 22,1 2 35,-1 1 15,1 2 7,0 1-12,1 0-5,1 3-22,0 1-12,0 3-11,0 1-11,1 2-1,1 1-3396,0 1 3391,2 0-800,0 0 789,1 1-12,0 0-4,0 0-1,1 1 0,7 9-427,-5-7 421,4 7 2793,-5-9-2798,-1 0 6,0-1-1,0 1 7,1-1-2053,0-1 2052,1-1 6,0-1-107,1-1 101,1-1 1,2-2-7,-1 0 459,3-1-459,0 0 1,1-1 0,-1-1-6,1-1 11,0-1 0,-1-2 0,0 0 0,1-1 12,-1-2-6,1 1 5,-1-2 0,1-1 1,0 0 3332,1-1-3338,-1 0-6,1-1-3225,0 0 3226,-1-2-7,1 0 6,-2 0-11,0 0 12,1 0-1,-2-2 6,1 1-1,0-2-10,1-1 5,0 0 0,1-2 6,10-6-17,-6 3-246,6-5 251,-9 3 1,-1 0 0,0-1 5,-1 0-6,0-1 3276,-1 0-3241,14-16-24,-12 10-418,10-12 413,-14 14-5,0-1-6,-1 1 6,1-1-6,0 0-6,-1-1 6,-1 1 0,-1-1-6,4-11-106,-3 7 112,2-10 6,-1-3-1,-4 9-5,3-11 0,-5 12 6,-1 1-163,0-1 157,0 0-6,0 1-88,0 1 83,0 3 5,-1 1-260,2 2 255,-2 3 374,2 1-386,0 2 164,1 1-158,0 1 505,1 0-516,1-1 285,1 2-302,5-6 34,-4 5 85,5-3-85,-8 6 5,-1 1 0,0 1-10,-1 0 4,-2 1-10,1 0-34,-2 1-56,0 0-90,-2 3-162,-1-1-302,-1 3 666,-1 0 0,-1 1 0,0 0 0</inkml:trace>
  <inkml:trace contextRef="#ctx0" brushRef="#br0" timeOffset="21648">5360 1864 5935,'-1'-10'168,"1"2"-112,0 8 409,0 0-386,-1-31-1,1 22 0,-1-23-5,1 30 0,0 1 0,0-1-6,0 1 140,4 1-5,-1 3 33,5 3-6,-1 3-5,1 2-39,1 2-22,2 1-7,1 2-55,0 0-17,3 1-17,1-1 7,10 9-35,-4-6-11,7 6 0,-8-8-5,0-1-261,1 0 254,0 0-4,0-2-1,-1 2 0,10 5-5,-8-5-1,6 5-5,-9-7 6,0 0-1,-1 1 7,8 7-1,-6-5 0,5 6 0,-8-7 0,-2-1 1,0 1-1,-1-2 6,-1-1-6,1 0 0,0-1 6,0-2-6,1 0 244,0-1-250,0-1-5,0-1 12,0-1-1,1 0-6,-1-2 7,0 1-7,1-2 6,7 1-11,-6-1 6,5-2-6,-7 0 6,0-1-1,0 0 6,1 0-5,-1 0 0,1-1-1,0-2 12,0-1-6,1-3-5,0-1 5,1-2-11,1-1 6,0-2-1,2-1 6,0-1 1,-1 0-7,1-1-5,-1 0 6,-1 1 5,-1 0-11,0 2-6,-1-1 1,-1 1-1,0 0 6,-1 0 6,0 1-6,-1 0-6,0 0 12,5-5-1,1-2 18,4-7-12,-7 7 11,-2-1-10,-6 5 4,0 0-4,-1-2 4,-1-2 1,0-2-6,-1-1 6,0-1-11,-1-2-653,-1-1 653,0 0 5,-2 1-17,-1 0-164,-1-1 159,-1 1 0,1 0 17,-1 0-6,-2-9 5,1 8 1,-2-6-225,1 11 213,-1 2 594,1-8-582,0 8-12,0-4-11,1 7-16,1 2 10,0 0 1,1 1 11,0 1 11,0 0 160,1 0-160,0 1 17,-1-3-12,1 4 216,-1-2-221,-1 6-23,0 2-16,0 1-45,0 1-392,0 1 229,-3 5-263,0 1-542,-3 5 1052,2 1 0,0-4 0,2-3 0</inkml:trace>
  <inkml:trace contextRef="#ctx0" brushRef="#br0" timeOffset="22754">5489 2064 490,'-29'-47'112,"6"10"2470,22 20-2570,1 3 1307,0 0-1313,0-1 781,2-1-776,-1-2 11,3 1 2947,3-9-2975,0 7 0,1-7-5,0 10 0,0-2 5,1 1-5,0-1 0,2-1 0,0 0-6,0 0 6,1 0-6,6-9 17,-4 6 6,5-6-1,-6 10-415,0 0 410,0 1-11,-1 0 6,1 1-1,-2 1-11,8-6 12,-5 6-218,4-5 217,-4 7 402,1 0-402,1 0-525,0 1 525,1-1 1,1 1 10,-1 0-5,1 1 0,-1 1 6,-1 1 191,4-1-202,-5 3 5,4 0 5,-6 4 561,0 1-522,8 1-27,-3 1-6,5 1-5,-6 2 0,0 1 5,9 4-6,-7-2 1,7 3 0,-8-3-6,1 1 11,0-1 0,1 1 11,11 2-10,4 0 10,12 0-11,-2-3-541,-10-2 525,-4-1 10,-10-2 1,0 1 5,0 0-11,1 2 11,1 0-5,-1 1-6,11 3 5,-9 0-5,7 2 0,-10-3 12,0 2-12,-1-1 0,-1 1 5,-1 1-16,-1 0 11,-1 0 0,0 1 11,5 5-11,-4-5 0,5 4 0,-6-6 0,6 1 6,-6-3-1,5 1 537,-7-4-537,-1 0-5,0 0 6,-1 0 11,4 2-6,-3 0-6,3 1-10,-4-2 10,-1 1-5,0 0 6,1 1 0,-1-2-1,0 1 1,1-1-3393,-2-1 3393,1 1 0,-1-1-1,0 0-2273,-1-1 2268,-1 1 0,0-1 11,3 2 2257,-4-2-2256,5 2-12,-6-3 5,1 2 3370,1-1-3403,-3-1-39,2 1-45,-3-2-78,-1 0-146,0 1-319,-1-1 655,-1 2 0,0-2 0,-1 0 0</inkml:trace>
  <inkml:trace contextRef="#ctx0" brushRef="#br0" timeOffset="24323">5873 1393 5896,'-9'-4'224,"1"0"-145,8 4 609,0 0-592,4-26-1,-3 17 6,4-19-6,-5 24 0,1 1-6,-1 1-27,0 0-224,1 2 190,1-1 162,1 6-123,1-2-5,0 5 11,-1-3-6,-1 1 0,0 0-5,0 0 5,-1-2-11,1 1-11,0-1-12,-1 0-5,1-1 0,0 0-5,0-1 10,-1-1 12,1 0 5,0 0 12,0-1 5,0 1 6,0-1 5,0 0-10,1-1-12,-1 0-12,1-2 7,0 0-6,-1-2-6,0 2 12,0-1-23,-1 1-6,-1-1 1,1 1-18,-1 0 1,0-1-6,0 1 0,0 0 0,-1 1-6,-1-2-5,0 2 11,0-1-5,1 2 5,-1 0 0,1 0-6,-1 0 6,1 0-6,0 0-10,0 0 10,0 0-392,0 0 403,0 5 12,1-1-6,0 4 12,0 0-1,0 0-11,0 2 12,-1 1-12,1 0 6,0 2-1,0 1 1,1 1-6,-1 0 6,0 1 0,0 0 0,0 1 5,0-1-11,0-1 1,0-2 4,0 0-4,1-3 4,1 0 7,-1-1 11,2 3-11,-1-3-7,0 2 1,0-5 6,-1 1 5,2 0-12,-1-1 1,1 0 6,-2-2-7,1 0 12,0-1-5,-1 1 5,1-1 0,-2 0-6,1 0 1,-1 0 5,1 0 0,-1 0-6,1-1 34,-1 0-11,1 1 0,-1-1-359,0 2 303,-2-7-51,1 2-16,-1-2-80,1 2-99,1 1-639,0 0-398,0-1 1294,0 0 0,0 1 0,0 0 0</inkml:trace>
  <inkml:trace contextRef="#ctx0" brushRef="#br0" timeOffset="24666">5934 1625 6294,'-7'5'851,"1"-1"-627,6-4 969,0 0-1165,-12 8-6,9-6 0,-10 7-5,13-8 146,0-1-124,2 2 22,1-2-44,1 1-6,0-1 1,-1 0-7,1 0-10,1 0 5,-1-1-6,1 0 0,-1 0 6,1 0 12,-1-1 38,0 1-4,-1 1-7,-2-1 62,-1 0-45,0-1-45,0 0-6,0 0-5,-2 1-5,0 0-12,0 1 0,-1 0-11,0 0 0,1 0-5,-2 1-23,0 2-18,1 0-27,-1 1-184,0 2-505,0 0-58,2 2 0,1-4 0,1-1 0</inkml:trace>
  <inkml:trace contextRef="#ctx0" brushRef="#br0" timeOffset="25739">6133 1618 7358,'0'50'375,"-1"-8"-291,3-28-34,1 0-11,-1 3-16,1 0-6,-1 1-6,0 0 0,1 1 0,-1 2 6,1-2-11,0 1 5,-1-1 6,1 0 16,-1 0 12,0 0 5,0 0-5,-1 0-11,1-1-23,1 0 0,-1 0 12,2 4-12,-1-5-6,2 3 1,-2-7 0,1-3-6,-2 0 0,1 0-6,-2-1 6,2 0 0,-2-1 6,0 0-1,0 1-5,1-1 0,-1 1 0,0 0 0,0 0-5,0-1 5,0 0-6,1-1 6,0 0 6,0-1-6,-1-1 5,1 0 6,0-1-5,-1-1 5,0 0 0,0-1 12,-1 0 100,1-1-2044,0 0 1692,-4-1-135,2 0 364,-4 0 0,4 0 0,1-1 0</inkml:trace>
  <inkml:trace contextRef="#ctx0" brushRef="#br0" timeOffset="26640">6167 1542 5885,'-2'-3'280,"0"1"370,2 2-600,-2 34 40,2-22 10,-2 26-38,3-32-6,0-2 6,1-1 5,0-2 11,-1 1 17,1-1 12,-1-1 5,1 0 89,-1 0-55,1-2-96,-2 1-16,1-3-12,-1 1-5,-1 0-17,0 1-6,-1 0 1,-1 0-6,0 1 5,-1 1-5,1-1 0,-1 0 5,0 1-5,1 1 5,0 0-5,1 1-11,-1 1 5,1-1 6,-1 1-12,3-2 12,-1 1 0,1 1-6,-1-1 6,1 0 0,0 0 5,0 0 0,0 0 12,0-1 11,1 1 11,1-2 5,0 1 1,1-1 11,1 0-12,0-1-10,0-1-1,-1 0 1,-1 0-12,-1-1 6,-1 2-1,0-1-27,0 1-78,0-1 33,-2 2 0,0-1-28,-2 1 56,2 1 0,0 1 5,0 1-10,1 1 16,-1-1 6,1 1 5,-1 0 6,1 0-6,0 0 12,-1 1 0,0-1 10,1 0-4,-1-1 60,-2 3-38,2-3-6,-2 1 0,1-2 6,1 1-6,-1-2-17,1 1 0,0 1-22,1-2 5,0 1-5,-1 1 5,2-1 12,-1 1 11,1 3-6,0-1 0,0 3 0,0-1-5,0 0 0,0 1-1,0 0 1,0 0 11,0 5-12,0-2 1,0 8-1,0-7-5,0 3-5,0-4-1,0 1 6,0 0-5,0 0-1,0-1 0,0-1-5,0-2 6,0-2-12,0-2-11,0-1-306,0-2 0,0 0 0</inkml:trace>
  <inkml:trace contextRef="#ctx0" brushRef="#br0" timeOffset="27347">6187 2183 8024,'-3'7'207,"0"0"-151,3 0 6,0 0-12,0 1-5,0 1-6,0 1-5,0 1-6,1 0 28,1 5-11,0-3-1,1 3 1,-1-5-17,0-1 45,3 10-23,-1-4-22,2 4-11,-3-6 22,1-1-16,-2-2 45,4 9-51,-3-10-6,2 5 17,-1-6-17,-2-2-5,2 1-1,-1-3-5,-1-2 0,0-1 0,-1 0 0,1-1-5,-1 0-29,-1-6 17,1 3 0,-1-5 12,0 4-6,0-1 5,0 2-5,0 0 0,0 0-1,0 0-11,0 1 18,-1 0-1,1-1 0,-1 1 6,1-1-22,0 1-308,0-1 307,3 4-10,-2-2-35,3 4-83,-3-4-411,0 1 0,-1 0 1</inkml:trace>
  <inkml:trace contextRef="#ctx0" brushRef="#br0" timeOffset="98180">17364 4752 6663,'2'-6'544,"1"2"906,-3 4-1282,-3-4 0,3 3-11,-2-3 487,2 4-380,2 8 55,0-1-17,3 8-55,-1 0-51,1 1-51,0 3-38,-1 2-18,0 1-16,1 1 5,-1 1 12,1 1 16,-1 1-5,1 0 11,-1 1-33,0-2 10,0-1-10,1-1 0,-1-2-1,0-2-39,1-1-5,-1-2-34,0-2-6,0 0-5,0-2 5,1-1-16,-2-1-34,0-2-39,0-1-63,-2-3-4,1 0-12,-1-1-50,0-1-2896,-1-1 2073,1-6 1047,1 2 0,-1-3 0,0 4 0</inkml:trace>
  <inkml:trace contextRef="#ctx0" brushRef="#br0" timeOffset="99064">17574 4807 6507,'0'-5'1405,"1"2"29,-1 3-678,-3 8-112,4 9-140,-2 15-224,4 10-196,0-5-509,-1 1 448,-1-11-34,0-1-6,0 1-28,1-2-28,-1-2-5,1-1-1,0-3-27,0-1-297,2 4-443,2-5 297,0-2-73,0-7 397,-2-7-665,0-1 890,0-1 0,-2 0 0,-1 0 0</inkml:trace>
  <inkml:trace contextRef="#ctx0" brushRef="#br0" timeOffset="99296">17650 4756 2956,'12'49'130,"1"0"1,-3-7 0,-1-6 284,0 1-420,-4-12 1247,0-1-1298,0-2-34,-1-3-44,1-1 853,0-2-1072,-1-2 1133,1 3-1676,-1-5 1355,0 0 0,-3-8 0,0-2 0</inkml:trace>
  <inkml:trace contextRef="#ctx0" brushRef="#br0" timeOffset="99545">17577 5088 7671,'-8'-7'823,"1"2"-554,7 5 622,0 0-840,47-18 16,-17 7-56,1-1 0,-1 1-11,2-1-67,-1-1-11,-10 5-23,4-3-50,-13 4-56,0 2-393,-1-2-308,-2 1 209,-2-1-517,-2 2 1216,-3 1 0,-1 2 0,-1 0 0</inkml:trace>
  <inkml:trace contextRef="#ctx0" brushRef="#br0" timeOffset="99763">17849 4872 10003,'-10'32'102,"1"1"1,1-4 0,2-3-47,6-9 33,0-1-55,0 0-12,1 0 4,0-1-43,2-2 13,0 0-18,2-2 10,1-1-27,1-1-39,1-2-51,1-2-123,0-1-112,1-3-1636,9-4 645,-6-1 1355,6-3 0,-14 4 0,-1 1 0</inkml:trace>
  <inkml:trace contextRef="#ctx0" brushRef="#br0" timeOffset="100046">17960 4908 7677,'-2'-3'879,"1"0"1009,1 3-1737,6 21-22,-4-10-6,6 18-28,-7-14-27,2 0-18,-2 1 0,1 0 1,1-2-6,-1 1 5,1-2-22,-1 0-6,0-1-5,0 0 17,-1-2-6,0-1-6,-1-2 12,0-1-23,-1-1 6,0-1-17,-1 0-34,-2-2-44,0 1-96,0-2-117,-1 0-118,0 0-106,-1-1-118,1-1-135,1-2-268,-1-2 1036,2 0 0,1 2 0,1 1 0</inkml:trace>
  <inkml:trace contextRef="#ctx0" brushRef="#br0" timeOffset="100508">18023 4868 7190,'4'-3'448,"0"1"1031,-4 2-1362,20 47-10,-11-27-79,3 7 0,-1-2 17,-6-13-1,0-6-4,-2-1 178,2-1-89,-2-3-6,0 1-17,-1-3-22,0-1-22,0-2-28,1-2-6,1-6-23,0 2-16,0-4-6,0 4 12,-1 0-7,0 0 12,1 2 0,0-1-16,0 3 4,-1 0-4,1 2-7,0 1-10,-2 0-23,1 1-6,-1 1-11,-1 0-50,1 1 117,-1 2 18,-1 0 4,1 3 18,-1 1-12,1 2 6,-1 1-16,1 0 4,0 1 7,1 1-12,0 0 17,1-1 11,0-1 23,2-2 190,1-1-73,-1-4 23,2 1-23,-3-4-17,0-1-39,0-2-16,0-3-23,1-1-23,-2-2-21,-1 0-63,-1 0-50,0 1-78,-1 1-62,-2 0-55,0 0-63,-1 0-78,-2-1-89,1 0-169,0-1-246,0 1-604,0-1 669,0 1 0,2 4 0,1 2 0</inkml:trace>
  <inkml:trace contextRef="#ctx0" brushRef="#br0" timeOffset="100705">18205 4740 10959,'32'34'2,"-1"-1"0,-2-2 0,-6-6-58,-17-15-25,-1 0-65,-1-1-126,-2 0-215,-1-1-284,-1 0-602,-3-1 1374,1 0 0,-1-3 0,1-1 0</inkml:trace>
  <inkml:trace contextRef="#ctx0" brushRef="#br0" timeOffset="101088">18228 4489 6708,'-2'-6'1187,"1"0"-974,1 6 2739,0 0-2627,24 60-4291,-15-31 4086,6 9 1,-2 1 7,-6-7 827,0 1-904,-1-2-29,3 14-44,-2-12-118,4 19-449,-4-25 477,1 5-258,0-8 45,-2-8-251,2 1-192,-4-8-240,-1-3 2621,1-2-1613,-2-1 0,-1-1 0,-1-2 0</inkml:trace>
  <inkml:trace contextRef="#ctx0" brushRef="#br0" timeOffset="101416">18602 4699 11155,'47'-17'-868,"-3"4"319,-17 4-202,-3 5-218,-11 1-626,-1 3 1595,-3-1 0,-4 1 0,-2 0 0</inkml:trace>
  <inkml:trace contextRef="#ctx0" brushRef="#br0" timeOffset="101595">18652 4814 9671,'33'-5'-125,"-1"0"0,2-1 0,-5 0-284,-12 0-6292,10-4 4515,-13 5 2531,2-1 0,-11 4 1,-2 1-1</inkml:trace>
  <inkml:trace contextRef="#ctx0" brushRef="#br0" timeOffset="102205">19706 4080 7257,'5'-3'745,"-1"0"139,-4 3-895,38-26-17,-23 18-39,29-20-56,-33 25-96,0-1-234,-2 2-493,-1 1 946,-3-1 0,-2 2 0,-1-1 0</inkml:trace>
  <inkml:trace contextRef="#ctx0" brushRef="#br0" timeOffset="102633">19629 4091 6798,'2'3'2156,"0"-1"-1058,-2-2-835,8 63-184,-6-41-51,3 14 0,-2-3 5,-4-20-10,0-2 10,-2 2-22,2-5-5,0 2-17,1-7 11,0 0 89,0-2-21,1 0-7,1-1 23,4-2-73,0-1 1,3-2-7,-1 1-5,1 0 6,0 0-6,1 0 0,0 1-6,0 0-5,0 1-11,0 1 5,-1 1 0,-1 0 11,1 1 12,-3 2 28,2 0 5,-3 2 0,0 0 23,0 1 10,-2 0 304,0 8-197,-2-5 6,-3 5 89,-5-3-207,-3-2-50,-5 3-23,0-3-10,-3 0-35,-1 1 12,-1-1-39,-1 0-46,2-1-60,1-1-124,3 0-4311,-2 1 3706,5-2-4805,-4 3 5718,9-5 0,0-1 0,5-2 0</inkml:trace>
  <inkml:trace contextRef="#ctx0" brushRef="#br0" timeOffset="102955">19285 4759 8182,'38'-12'65,"-1"-1"1,-1 2-1,-3-1-31,3-3-751,3 0 751,3-2-23,2 0 6,1 0 11,2-1-23,0 0 23,-1 0-5,-1 0-23,-1 0 22,-3 1 396,-3 1-413,-1 0-5,-4 2-17,-3 2 656,-4 1-751,-4 3-45,-3 1 601,-5 2-864,-5 2 1220,-2 1-1405,-5 1 315,-1 0 1,-2 1-1</inkml:trace>
  <inkml:trace contextRef="#ctx0" brushRef="#br0" timeOffset="103989">19086 5399 7223,'4'6'723,"0"-2"1837,-4-4-2353,22 8-22,-14 0-29,17 9 7,-18-2-18,0 3-55,0 2-6,1 2-50,0 2-18,0 1 7,1 0-1,0 0 12,0-1-1,1-1-5,-1-1-11,0-1 6,-1-1-12,1 1 6,-1-3-12,-1-1 1,0-2-12,-1-1-16,0 0 27,-1-3 12,-2 0 0,0-1-17,-1-3 22,-1-1 6,0-2 34,-1-1 543,0-2-683,-1-9-17,-1 1-35,0-9-4,1 1 11,0-4 33,1-3-16,0-4-17,2-5-208,2-20-3218,0 10 3381,0-15 45,-2 27 0,0 1-886,0-14 885,0-14 7,-1 21 5,0-1-6,0 3 23,-1 0-210,1-9 294,0 12 16,-1-7 12,1 8-11,0 9-6,1-4 2852,1 4-2847,0 5-10,1-3 5,0 6 0,0 0-11,0 0-1,0 0 1263,2-5-1240,-1 4 375,1-1-364,-3 5-5,0 3 11,-1 1 0,-1 2-6,0 1-274,-1 0 275,0 7-12,0-2-6,0 6 7,0 0 27,3 0-6,-1 0 18,3-2-6,0-2 11,1-2 72,6-1-72,0-2-22,7-1-3437,0-2 3414,3-4-725,20-8 708,-5 1-22,15-4-17,-9 3-22,1 0 5,-10 4 1,0-1-2016,19-5 2063,-19 5 0,0 1-14,13-5-221,0 0 257,-14 4 1,2 0 7,12-4 1,1-1-14,-8 3 0,-1 1-3,6-3 0,-2 2 6,0 1-6,-3 1 81,-3 1-53,-4 2-28,-3 0 1937,4 1-1960,-11 2-16,2 1-28,-14 3-51,-3 1 309,-4 1-477,-1 1 2833,-2 1-3767,-1 1 1220,-2 1 0,1-1 0,0-1 0</inkml:trace>
  <inkml:trace contextRef="#ctx0" brushRef="#br0" timeOffset="104821">19461 5151 6456,'3'-8'695,"-2"3"-466,-1 5 1424,0 0-1564,15 22-4206,-10-5 4168,11 15 5,-13-13 848,-2-5-870,0 0 10,-1-1-10,0-1-6,0 0-6,0-1 3393,0-2-3398,0-2-12,0-2 18,0-1 16,0-3 0,1 0-5,1-1-46,1-2-55,1-1-17,0-4-5,2-1 5,0-2 16,0 0 12,1-2 12,-1 0-18,4-5 51,-3 4 0,3-2-1,-4 6 7,0 1-6,0 1 5,-1 2-11,0 1-11,-1 2 0,-1 1-5,0 1 27,-1 0 73,-1 4-11,0-2 0,0 4 6,-1 0-6,0-1-6,0 2 6,0 1-11,0 0-6,1 0-3397,1 1 3380,1-1-81,1 1 92,1-1 79,2 1-11,-1-3 117,6-1-106,-4-5 3349,3-3-3383,-3-2 104,0-3-121,0-2 40,3-6-56,-3 3-11,1-5-29,-6 6-5,0 0-28,-2 0-45,-1 0 6,0-1-28,-2 1-11,0 0-18,-2 0-32,0 2-102,0-1-717,-2 0 224,2 4-346,-2-1 1097,2 5 0,3 2 0,-1 0 0</inkml:trace>
  <inkml:trace contextRef="#ctx0" brushRef="#br0" timeOffset="105107">19788 5027 8516,'-8'30'176,"0"-1"1,-4 19-93,11-42 509,1-2-543,0-1 216,0-1-42,0-1-8,3 0-115,0-1 237,3-1-316,0-2-22,3 0-33,-1-2-29,2 1-56,0-1-44,1 1-79,-1-1-78,-2 1-101,1 0-130,-3 1-172,-1 1-510,0 1 1232,-3 1 0,0 0 0,-2 0 0</inkml:trace>
  <inkml:trace contextRef="#ctx0" brushRef="#br0" timeOffset="105339">19791 5026 8428,'3'51'-30,"0"1"0,-1-5 0,0-9-81,-2-24 836,-1 0-977,1-1-152,0 4-84,1-4 140,-1 3-330,0-6 401,0 0 277,0-2 0,0-3 0,0-3 0</inkml:trace>
  <inkml:trace contextRef="#ctx0" brushRef="#br0" timeOffset="105673">19439 5575 7397,'-7'1'946,"2"-1"1138,5 0-1977,55-34-1467,-31 21 1393,9-8 1,2 0 44,2 5-67,-9 1-33,11-3-23,-13 6-50,0 1 388,-2 1-596,-2 2-195,-4 2-225,-3 2-403,-4 1 400,-3 2 1,-4 1-1,-2 0 1</inkml:trace>
  <inkml:trace contextRef="#ctx0" brushRef="#br0" timeOffset="106124">19551 5714 8298,'3'-3'426,"-1"0"784,-2 3-1159,-14 42 5,8-26 5,-11 32-10,11-36-1,0 1-16,1-2-1,-1 1-16,1-1 6,-3 2-29,3-3 6,0 1-6,1-6 6,2 0-11,-1-2-11,1-1-57,1-1-251,-1-1 56,1-3-85,0 0-90,1-4-133,-1 1-163,1-1-103,0-1 0,0 3 0,0 1 0</inkml:trace>
  <inkml:trace contextRef="#ctx0" brushRef="#br0" timeOffset="106536">19556 5708 9987,'47'29'59,"0"0"1,-3-1 0,-12-12-4,-24-26 285,-2 1-319,0-1-22,-2 0 81,-2 0-92,1 0-3289,-2 0 3289,0-1 117,-1 1-129,-1 2-83,-3-1 39,-1 3-6,-5 1 17,2 3 17,-2 1 3397,0 1-3397,0 2-107,-4 0 12,4 1-34,0 1-73,4-1-61,2-1-114,1 1-88,1-2 504,1 2 0,1-2 0,0 0 0</inkml:trace>
  <inkml:trace contextRef="#ctx0" brushRef="#br0" timeOffset="106755">19725 5692 6383,'-5'0'23,"2"0"-186,3 0 1,0 0 0</inkml:trace>
  <inkml:trace contextRef="#ctx0" brushRef="#br0" timeOffset="107229">19717 5692 6323,'45'28'93,"1"1"0,-5-1 1,-9-11-61,-20-23 1804,-3-1-1798,1-2 699,0 0-699,0 0-5,-1-2 426,3-4-399,-5 3 1239,1-3-1272,-5 5 6,-1 1-34,-1-1 0,-1 2-6,0-1-33,-2 1-56,-3-2 50,-2 4 11,-2-2-78,-15 3 107,10 2-18,-11 0-5,14 3-5,1 0-12,1 1-280,-5 1 51,7 0-96,-3 1-1372,8-1 1378,2-2 0,0 2 0</inkml:trace>
  <inkml:trace contextRef="#ctx0" brushRef="#br0" timeOffset="107600">20252 5193 9863,'4'40'20,"-1"0"1,1-4 0,-1-6-32,1-13-101,2 5-39,-1-5 15,1 3-206,-2-7-109,-1-2-232,1-1-460,-2-3 1143,0 0 0,-2-4 0,1-1 0</inkml:trace>
  <inkml:trace contextRef="#ctx0" brushRef="#br0" timeOffset="107791">20080 5424 8427,'-4'-2'297,"1"1"197,3 1-573,53-29-2267,-32 18 2247,10-7 1,0 2-227,-13 8 421,-1 0-1070,-1 0 974,-2 2 0,-6 2 0,-4 2 0</inkml:trace>
  <inkml:trace contextRef="#ctx0" brushRef="#br0" timeOffset="108371">20481 5109 8763,'4'-6'415,"-1"1"-235,-3 5 419,0 0-588,-6 58-542,5-37 537,-2 12 0,1-1-3116,2-21 3121,0 0 0,1-1 0,0-1 17,2-2 6,0-1 293,1-2-254,0-2 3391,0-1-3396,0-1-1,-1-1-34,2-2-10,-1-2-12,0-2-17,1-3-22,2-6-5,-2 2-6,2-5-6,-3 6 11,1-1 23,-1 1 5,1 0 23,-1 1 6,0 1 5,-1 2 16,0 1 46,0-1-40,-1 5-5,-1-1-28,0 4-135,-1 0 197,1 5 33,-2 0 5,1 4-16,-1 0-6,0 0 191,-1 10-213,2-6-6,-1 8 11,5-6-33,-2-4 28,5 2 33,-2-5 34,2-1 34,0-1 22,2-3 225,3-2-231,-2-3-33,3-3 201,0-7-162,-4 2 28,2-4-56,-6 5-22,0-2-23,-2 2-39,-1-2-84,-1 1-11,-1 0-51,-1 0-72,-2-1-29,-1 1-117,-2-2-112,-1 2-117,0-1-125,-1 1-105,0 1-112,1 0-157,0 2-359,1 1-884,1 1 2251,1 2 0,3 2 0,0 1 0</inkml:trace>
  <inkml:trace contextRef="#ctx0" brushRef="#br0" timeOffset="108825">20678 4872 9738,'34'-21'196,"-6"4"-156,-23 18-1,0 1 0,-1 1 6,-1 1 16,0 2 18,-1 1 50,-2 4-73,1 0-12,-1 3 74,-3 0-45,0-2 11,-3 1-6,1-4 23,0-2 5,0-1 34,0 0-3392,0-1 3370,0-2 5,1-1 23,0-2 173,-1 1-145,3-1-17,0-1-56,1-1 3347,1-2-3403,0 0-29,1 0 35,1-1-23,1 0 11,1 0 45,2 1 84,3-2-39,-2 1 5,4-1 185,1 1 1,1-1-80,3 0-167,-1 0-3476,-4 1 3353,-1 3-219,-3-1-56,-2 2-50,1 0-124,-3 0-117,0 1-151,-1 0 3195,0 0-3862,0 0 1434,0 0 0,-1 0 0</inkml:trace>
  <inkml:trace contextRef="#ctx0" brushRef="#br0" timeOffset="113921">20860 4432 7229,'3'4'-22,"-1"-2"-5695,-2-2 5667,47-19-1,-29 11 736,10-3 0,0 0-752,-6 3-34,-4 2-168,3 1-84,-8 2 1,-6 2 0,-3 1 0</inkml:trace>
  <inkml:trace contextRef="#ctx0" brushRef="#br0" timeOffset="114131">20821 4575 8455,'2'5'914,"1"-2"-248,-3-3-638,48-20-33,-30 12-15,10-3 0,-1 0-58,-15 7-90,0 1-123,-1 1-253,1 0-431,-2 0 127,2 0 0,-6 1 0,0 0 0</inkml:trace>
  <inkml:trace contextRef="#ctx0" brushRef="#br0" timeOffset="114455">21582 4049 7643,'0'-8'79,"1"1"-74,-1 7-357,0 0 195,8-9-140,-6 7-397,7-7 694,-8 9 0,0 0 0,-1 0 0</inkml:trace>
  <inkml:trace contextRef="#ctx0" brushRef="#br0" timeOffset="114906">21911 3883 12561,'27'-25'163,"-3"3"-180,-12 18-39,0-1-22,0 0-34,-1 1 11,-1 0-197,2 0 108,-4 2-62,1-1-1002,-2 0-3500,-4 2 3992,1 0 1,-4 1-1</inkml:trace>
  <inkml:trace contextRef="#ctx0" brushRef="#br0" timeOffset="115338">21911 3883 6423,'18'33'26,"-1"1"1,1 0 0,7 13-1,-8-12 2332,-17-26-2134,-3 3 885,-1-3-1002,-4 1 527,-1-2-578,-2-2 1830,-1 0-1897,-1-1-34,-2 0-56,1-1-28,-1-2-44,2 1-57,0-1-50,2 1-3499,1 0 3298,1 0-119,1 0-133,2 0-226,0 0-513,1 0 1472,1 1 0,2-2 0,0-1 0</inkml:trace>
  <inkml:trace contextRef="#ctx0" brushRef="#br0" timeOffset="115755">21623 4375 12118,'33'-3'561,"-1"-1"-415,-10-1-12,2-1-1141,2 0 1079,3-1 12,0 0-11,2 0 0,1-1 5,0 1-5,1-1-28,-1 0-612,-1 1 578,-2-1-15,0 0 66,-1 0 5,-3 0 73,8-2-112,-10 3-6,3-2 12,-12 4-23,-4 1 500,-3 1-533,-3 0 592,-2 1-861,-1 1 418,-1 0-586,-2-1-45,-2 2-73,-2-1-140,-2 1-162,-2 0-225,0 1-537,0 0 1641,0 0 0,5 0 0,2 0 0</inkml:trace>
  <inkml:trace contextRef="#ctx0" brushRef="#br0" timeOffset="117871">21452 5130 8707,'4'0'191,"-1"-1"1215,-3 1-1272,33 40-592,-22-22 539,8 7 0,-1 2 357,-7 3-354,-3-5 89,3 8-134,-3-11 1,0 0-7,0-1-16,1-1-212,1 0 218,-1-1 294,1-1-295,-1-1 17,3 2 12,-2-3-12,-1-2 6,-3-6 72,-4-6 808,-1-1-673,-3-7-264,0-1-60,-4-14 16,2 5 0,-1-8-6,1 4-11,0-1-11,0-2-28,1-3 11,0-2-641,0-2 641,2-2 0,0-2-3192,0 1 3192,1 0-5,1 0-342,0 1 291,1 0 11,2 1 12,1 0 39,0 1 39,1 1 39,1 3 22,-1 3 12,1 3 0,-3 3 0,0 4 398,-1 3-415,-2 2 3206,1 1-3223,-1 3 493,-1 0-493,1 1-11,0 1 17,0 0 11,0 1 0,0-1 0,1 0 17,-1 0 5,0 0 12,1-1 5,-1 0 6,0 0 5,0 0-5,0-1 5,-1 1-5,0-1-11,0 1-1,0 0-5,0 0-11,0 0 6,0 1-1,0 0 6,0 0 6,1 1-1,-1-1-10,1 0 5,1 0-12,-1 0-16,0 0 6,0 0-12,2 0 6,-2 0 0,3 0 6,-1 0 0,1-1 16,2 1 12,-1-1-1,2 1 6,-1-1 6,0 1-6,1-1-11,1 1 0,2-1-22,0 0-12,3-1 6,1 0 0,3-1-11,2-1-6,3-1 12,3-1-1,3-1-1313,3-3 1308,2 0-23,3-2-299,1 0 344,2 0-17,0-1-812,2 1 835,-1-1-1127,2 0 1121,0 1-11,1-1 6,0 1 5,0 1-6,-3-1 7,1 1 647,-3 1-647,-2 1 4,0 0 7,-4 1 10,-2 2 40,-4 0 6,-2 2 5,-3-1 259,-3 1-276,-3 1 12,-2 0 784,-2 1-829,0 1 1387,-1 1-1421,-1 0 427,1 0-455,-1 0 12,0 1-24,0-1-10,-1 2 5,0 1-28,-1-1-27,-1 0-29,0 0-45,-1 0-67,-2 0-139,-1 0-2858,0 0 3238,-5 2 0,2-1 0,-2 1 0</inkml:trace>
  <inkml:trace contextRef="#ctx0" brushRef="#br0" timeOffset="118987">21953 4876 11407,'-2'6'342,"0"0"-258,-1 1-17,-1 1-17,0 1-5,0 0-11,0 1-6,-1 2-11,0-1-1,0 1-10,0-2-23,-1 1 28,1-1-11,-1-1 12,0 0 4,-2 2-16,2-3-50,-5 3 28,4-6-1,-2 1-16,2-3 5,0-1 12,-1-1 5,0 0 0,1-1-11,-1-1-5,2-1-18,1-1-33,0-3-11,2 1-22,0-1 16,2-1 0,0 0 17,1 1 17,0-1 16,0 0 18,1 0 16,0-1 17,1 1 22,1-6-10,1 3-7,2-4-5,-2 6 17,1 3-6,0 1 23,-1 2-12,1-1 12,1 2 5,-1 0 11,1 0 29,1 1-12,-1-1 11,1 1 1,0 0 150,5 0-161,-5 0-7,5 1-16,-7 0 50,2 5-44,-2-1-7,1 3 7,-2-2 5,1 1 45,0 3-73,0-3-11,1 3 11,-2-4 0,0-1 6,0 0 5,0 0 34,3 0-29,-2-1 29,1-1 0,-2-2 0,0-1 0,-1 0-29,1 0-4,1 0-12,-1 0 0,0-2-28,1-1 16,1-1-16,-1 0 0,1-2-28,0 0-16,1-1-46,1-5 96,-2 3-12,0-4 12,-1 1-23,-2 3 17,0-3-28,-2 1 11,-1 2-5,0-1-23,-1 4 0,-1 0-11,0 1 67,-1 0-5,-1 1-6,1 0 11,-2 1-84,1 1 23,-2 0 11,0 1-1,-1 0 18,0 0 16,-1 1-10,0 0 16,-2 0 16,0 0-16,0 0 23,0 0-18,0 0 23,1 0-5,1 0-1,1 0 1,2 0-7,0 0-16,3 0-44,0 0-976,1 0 583,2 3-252,0-1-296,3 3-685,-2 0 1670,1-1 0,-2-2 0,0 0 0</inkml:trace>
  <inkml:trace contextRef="#ctx0" brushRef="#br0" timeOffset="120120">22139 4771 9856,'0'-17'594,"1"3"-471,-2 14 202,1 0-197,0 3 7,-1 0-34,1 3-17,-2 1 39,-1 6-95,1-4-6,-1 5 6,1-7 0,1 0-17,0-1 6,0 0 0,1-2 5,-1 1 12,1-2 28,-1-1 27,1 0 230,0-1-218,3-1-22,-2 0-34,4-2-6,-1 1-28,0-3 23,4 0-23,-3 0 0,3 0-22,-2 1 22,1 1-11,0 0-11,1-1 6,1 1-1,0 0-5,-1-1 5,1 1-11,-1 0-33,0 0 0,-2 0-41,1 0-21,-2 0-5,0 1-18,-2 0-27,0 1-23,0 0-184,-2 0-3457,1 0 3826,-5 3 0,2-3 0,-3 3 0</inkml:trace>
  <inkml:trace contextRef="#ctx0" brushRef="#br0" timeOffset="120412">22140 4766 6864,'14'49'-235,"0"-1"0,-1-1 0,-3-16 2322,-9-28-2714,0-1 1167,1-1-6298,-1-1 5758,1 0 0,-1 0 0</inkml:trace>
  <inkml:trace contextRef="#ctx0" brushRef="#br0" timeOffset="121257">21724 5315 6484,'-7'2'499,"1"1"-7,6-3 1200,0 0-1485,15-6 1,-9 4-18,10-5-11,-11 5-28,0 0 6,0 1-28,0-1-11,2 1-1,0-1-10,1 0-1,2 0-28,0-1-16,3 1 0,-1-2-12,2 0-5,2-1-6,1-1 0,2 0-16,2-1 5,1-1 0,0 1-40,1 0 18,0-1-253,0 1 252,0 0 68,0 0 5,-2 0 46,0 0 32,-1 0 18,0 1 16,-2 0 13,-1 0-13,-1 0 135,4-1-168,-5 2-45,2-1-23,-7 2-5,0 1-45,-2-1 242,0 1-325,0-1-124,-2 0-303,-1 2 101,-3 1-739,-3 1 376,-5 0-152,0 1-326,-4 1 1211,-1 2 0,6-2 0,-1 1 0</inkml:trace>
  <inkml:trace contextRef="#ctx0" brushRef="#br0" timeOffset="121797">21843 5454 8310,'4'-11'902,"-1"3"-588,-3 8 1976,0 0-2049,0 22-11,0-12-51,0 19-44,0-18-29,0 1 6,0 0-67,0-1 28,0 1-17,0-1-17,0 0 22,0-1-33,1 0 0,0-2-28,1 1 0,-1 2-61,0-2-34,0-1-23,0-2-50,0-5-3002,-1 1 1982,3-5-1114,-2 1 2302,1-3 0,-1 3 0,0 1 0</inkml:trace>
  <inkml:trace contextRef="#ctx0" brushRef="#br0" timeOffset="122212">21994 5437 11704,'1'56'213,"0"-10"-124,2-32-66,0-5 5,2 3-11,0-5 11,1-2 5,-1 0-3369,1-3 3392,-1 0 62,3-1-45,0-4-56,0-1 22,-1-3 0,-3 1-16,0 0 10,0-1 18,-1-4 3352,-1 2-3397,0-2-12,-1 4-16,-1 0 10,0-1-60,-2-3 32,0 3-21,-2-2-34,0 4-1,-1 0-111,-4-1 145,2 3-11,-4-2-3392,4 4 3376,-1 0-29,0 1-5,1 0 17,-1 1-18,2 0-4,0 0-1,0 0 3246,1 0-3503,0 0-241,2 1 235,1-1-245,2 1 0,0-1 1</inkml:trace>
  <inkml:trace contextRef="#ctx0" brushRef="#br0" timeOffset="122706">21998 5436 6399,'42'35'7,"0"1"1,-1-4 0,-13-8 1795,-24-17-1791,4 0 742,0-1-726,1-1 393,-2-3-381,-3-2 1243,1 0-1244,2-2-27,-1 0 16,2-2-12,-3 0 7,0 0-1,-1-1 34,3-3-28,-3 2-5,2-3 16,-2 1-6,-1 1 7,0-2-12,-2 1 0,2-1 16,-2-5-21,0 4 38,-1-6-38,0 7-12,-1-3 0,-1 5-5,-1 1-12,-1 0 12,0 2-23,-2 0-5,-6-1 22,3 3 28,-9-1 0,6 2-28,-2 1-40,4 1 29,2 0-17,2 1 28,3-1-17,-1 0-16,2 0-18,0-1-38,0 1-331,1-1 84,0-2-577,0 1 291,0-2-162,1 0-420,0 1 1204,0 1 0,0-1 0</inkml:trace>
  <inkml:trace contextRef="#ctx0" brushRef="#br0" timeOffset="123405">22494 5009 11962,'3'-16'655,"0"5"-464,0 18 50,-1 3-57,1 2-55,-1 2-22,0 0 66,-1 8-139,0-5 61,0 5-106,0-7-34,0-1-134,1 4 16,-1-5-33,2 2-100,-2-7-85,1 0-73,-1-2-56,0-2-78,-1-1-106,0-1-1206,0 0 1900,-1-2 0,-1 1 0</inkml:trace>
  <inkml:trace contextRef="#ctx0" brushRef="#br0" timeOffset="123623">22411 5148 8416,'0'-8'830,"0"2"-511,0 6 829,0 0-1047,49-20-40,-31 13-266,11-4 0,0 0 211,-14 7 81,0 0-121,0 0-44,0 0-23,0 0-78,0 0-101,-1 1-196,0-1 14,0 1-972,-1 0 1434,-2 0 0,-4 1 0,-3 1 0</inkml:trace>
  <inkml:trace contextRef="#ctx0" brushRef="#br0" timeOffset="124481">22909 4850 10914,'0'15'376,"0"-1"-292,-2-2-12,0 0-4,0 0-18,-1 1 0,1 1 12,-1-2-23,0 1 12,-1-2-7,1 1 7,0-1-12,-2-1-11,1 0-11,-1 0 5,0-2-11,0 1 12,-2-3-1,0 2-11,0-2 12,0-1-6,0 0 5,-1-2 0,2-1 6,-1-1-16,0-1 38,1 0-5,0 0-5,1-1 10,0-1-50,1-4-34,2 1 6,0-2-45,2 0 39,0 1-5,0-2 6,0 1 21,1 0-16,0 1 28,1-1-16,0 1-1,0 1-11,-1-1 0,1 2-17,-1 1 17,1 0-45,1 0 56,1 1-11,1 0 45,-1 0 22,3 2-11,-2-1 0,3 1 28,-1 0-11,0 1-6,1-1 17,-3 2 6,0 0 11,0 1-5,0 0-1,0 0 11,0 2-22,1-1-5,-1 1 55,4 1-61,-3 0 22,4 1 6,1 2-17,-3-4-17,5 3-5,-5-3 10,1-1-16,-1-1 28,0-1 68,2 0-63,-2-1-5,0 0-5,-2-1 16,-2 0-28,1-1 6,0 0 50,2-4-28,-1 1-28,0-3-16,-2 2-1,-2-1 23,1-1-28,-1 0-6,-1 0 0,-1-1-50,0 1 5,-1-1-10,-4-4-1,-3-1 28,-4-3 28,1 3-11,1 2-11,-1 2 11,4 2 17,-4-1 28,2 2-12,1 1-10,-1 0-3404,4 2 3392,0 0-22,2 2 0,-1 0-68,0 1 6,2 0-5,-1 0-112,2 0 3514,0 2-3424,1-1-354,-1 2 224,1-1-95,0 1-112,-1-2-201,1 1-152,0-1-1803,-2 1 2593,2-1 0,-1 0 0,0-1 0</inkml:trace>
  <inkml:trace contextRef="#ctx0" brushRef="#br0" timeOffset="125353">22911 4772 10242,'13'-17'252,"-2"2"-212,-7 12-1,0 0-6,0-1 29,3 1-40,0-1-10,1 0 4,-1 2 7,-1 0-1,0-1 29,2 2-23,-1-1-12,1 1-4,-3 1-12,0 0 5,0 2 23,-1 0 6,0 3 11,-3 1-1,0 1 1,-1 1 6,0 1-12,-1 0-6,-1 0-10,0 1 5,-2-1 39,-1 5-22,0-6 5,-2 3 12,2-5 5,1-1 6,-1 0 16,-1-1-10,1-1 10,0 0-5,-1-1 12,2 0 105,-1-1-105,2 0-1,0-1 672,2 0-739,7-1-11,-2 0 6,6 1-7,-3-1-16,0 0 28,1-1 0,0 0 0,2-1 68,4-1-40,-3 1-6,4-1 112,0-1-83,-4 1 145,9-4-168,-10 5-6,4-3-27,-8 4 5,0 0-56,0 1-34,-1-1-16,0 1-74,-3 0-60,0 1-505,0-1-5876,-1 1 6593,-3 3 0,1-2 0,-2 1 0</inkml:trace>
  <inkml:trace contextRef="#ctx0" brushRef="#br0" timeOffset="157438">22935 4724 6092,'5'-6'683,"-1"1"-442,-4 5 929,0 0-1108,-3-4-12,2 3 1,-3-2-18,3 3 29,0 0-51,0 0 6,0 1 5,-1 0 1,1 2 44,-2 3-11,2 0 17,-2 3 16,1-1 23,-1 3 7,0 3 4,-1 3 0,0 3 23,-2 4 16,0 2 1,-2 4-18,0 3-50,-2 0-50,0 1-756,0-1 734,0-1-6,1-2 5,1-1-5,1-2 5,2-1-11,-1-1 1,1-3-12,1-1 0,0-3-12,1-2 1,1-2-11,0-2-23,2-3 717,-1-3-1322,1-1 218,1-3-134,0-2-128,2-3-247,-1-3 93,0-1 0,-1 2 0,0 2 0</inkml:trace>
  <inkml:trace contextRef="#ctx0" brushRef="#br0" timeOffset="157739">22881 4751 7022,'1'-9'672,"0"3"-443,-1 6 1766,0 0-1766,1 31-27,-1-13-17,0 27-721,1-21 665,-2 2-28,1 1-34,-1 0 158,-1 0-197,1-1-12,0 9-329,0-10 302,0 5-17,1-12-45,0 3 6,0-6 485,1 1-536,0-9-61,1-1-28,-1-1 223,1-2-397,-1-1-67,1-1-751,-1-1 308,1 0 891,-1-1 0,1 1 0</inkml:trace>
  <inkml:trace contextRef="#ctx0" brushRef="#br0" timeOffset="158947">22832 4284 6092,'-4'-2'543,"1"0"376,3 2-886,-10-12 12,8 8-6,-7-9 17,8 13 67,1-1-55,-1-1-1,0 1 6,0-2-1,0 1 1,0 1 11,1 0-5,-1-1 10,0 1-5,0-1 129,0 1-101,0 0 6,0-1-6,0 0 0,1 1-11,0-1 0,0 1-11,0-2-18,0 2-16,0-1-5,0-1 5,0 1-28,0-1-11,0 0-40,0 0 1,1 0-6,1 0 5,0 1-5,1-1 23,1 1-1,0 0-5,1-1 11,-1 1-11,1-1 5,-1 1 1,1 0 5,0 1-12,0-1 1,-1 1-6,1 0-16,-1 0 5,1 1 0,0 0 11,-1 0 17,0 1 39,-1 2 28,0 2 6,-1 2 6,0 2-18,-1 2 34,1 7-44,-2-5-12,0 5 6,0-6 0,1-1-1,-1 0 24,2-3 16,0 0 5,1-2 29,0 0 33,0-3 39,1 0-5,1-2-22,0-1-46,1 0-3408,1-2 3369,1-2 23,0-1-6,0-3-27,0 1-18,0-2 28,3-5-33,-1-2-62,0-1 34,-1 1 3403,-4 4-3358,2-4-51,-2 4 17,2-3 0,-4 7 6,0 1-12,-1 1 12,0 1-29,-2 2 6,1 0-593,-1 2 442,2 1 0,-1 1-207,4 4 134,-2 1-78,2 3-191,-1 0-212,2 2-371,-1 1-1164,-1-1 2229,0-1 0,-2-4 0,-1-3 0</inkml:trace>
  <inkml:trace contextRef="#ctx0" brushRef="#br0" timeOffset="159357">22894 4543 12360,'-22'-3'420,"5"-1"-353,19 2-5,0-2-12,2 0-33,1-2 16,0 0-10,2-1-6,1 0-1,0 0 7,0 0-18,1 1 35,3-1-24,-3 3 24,2-1-35,-3 2 18,0 2-18,-1 0 6,1 0 1,-1 1 4,0 0 1,2 1-6,-1-1-11,1 1 17,-2-1-17,-1 1 17,0 0-23,2 0-5,-2 0-34,1-1-50,-4 0-62,1 0-89,0 0-90,0 0-107,0 0-67,0-1-89,0-1-73,0 1-78,1-1-158,-1 1-414,0-2 1322,-1 2 0,-1 0 0,0 0 0</inkml:trace>
  <inkml:trace contextRef="#ctx0" brushRef="#br0" timeOffset="160112">23535 3764 8315,'-4'-4'807,"1"1"1954,3 3-2671,-2-17-29,5 11-5,0-11 6,4 14-40,2 1 18,2-1-7,0 0-10,2 1 0,0-2-12,0 2-28,0-1-23,-1 0-38,-1 1-45,-1 0-12,-1 1-44,-1-1-56,-2 1-56,-1 0-73,-1 1-107,-1 0-83,-1 0-847,-2 0 332,-2 3 1069,0-2 0,-1 2 0,1-2 0</inkml:trace>
  <inkml:trace contextRef="#ctx0" brushRef="#br0" timeOffset="160557">23498 3751 6376,'-15'25'106,"0"0"1,-8 17 1826,23-35-1709,2 7 672,2-3-778,2 3 362,1-6-407,0-3 1413,2-3-1435,-1-1-1,2-1-22,-1 0-6,-1 0-5,1-1-6,0-2 6,0 1-17,-1-1 6,0 0-6,0 1 0,-1 0 0,0 1 0,0 0 5,0 1-5,1 0 6,-1 0-6,1 1-11,-2 1 5,1 1-5,-1 2 5,0 0 23,1 5-11,-3-3 5,1 3 11,-3-2 6,-1-1 6,0 1 117,-1 3-66,-2-3 273,-4 7-117,-2-6-168,-2 2-40,0-6-38,3-2-79,-3-1-230,-4 1 85,2-1-74,-3 0-33,6-1-135,0 1-156,2-1-1127,-1 2 203,3-1 703,-1 2 0,5-2 0,0-1 0</inkml:trace>
  <inkml:trace contextRef="#ctx0" brushRef="#br0" timeOffset="160990">23352 4263 10920,'49'-6'224,"-5"0"-11,2-1-129,-15 1-3,0 0 0,1-1 82,15-4-96,0-2-291,-19 5 0,0-1 257,4-1 12,8-4-11,-14 4 5,-1 1 39,7-2-55,-10 2-1,5 0 6,-11 3-28,-2 0 124,-1 2-163,-2 0-3242,-2 2 3197,-2-1-6,-2 3-66,-2-2-124,0 1-123,-1 1-3227,-1 0 3630,-1 3 0,0-2 0,0 3 0</inkml:trace>
  <inkml:trace contextRef="#ctx0" brushRef="#br0" timeOffset="162224">23480 4650 10399,'17'-21'835,"-1"4"-606,-11 17-117,-1 0 6,1 3-12,-1 2 79,2 6-123,-1 0 10,2 11-44,-3-6 12,2 6 10,-1 2-39,-2-4-11,2 5 6,-1-7-12,-1-1 6,1-1-11,-1 0 0,2 7 0,-1-6 5,0 6 6,-1-1-17,1 4 23,0-4 5,-2-2-5,-1-11 5,0-3 0,-1-1 17,0-1-11,0-2 723,0 0-696,0-9-32,-1 2-3416,0-7 3399,0 2-23,1-7 5,0 1-21,0-5-29,0 4 34,1 0-6,-1 0 3381,2-1-3398,-1 2 6,1-2-17,-1-8 34,0 6 0,1-7-34,-1 0 62,0 7 0,1-5 5,-1 7 6,-1 2 6,2-6-12,-2 7-11,1-5-27,1 1 16,-2 5 16,1-3-16,0 7 22,0-1 23,1-1 0,-1 3 6,0-4-18,0 7 35,0-3-18,0 5 12,-1 1-12,1 1 6,-1 0 39,0 1 476,0-1-531,2 2-12,-1-1 16,5 0-21,0-1 5,2 0 0,0 1 0,0-2 17,1 1-17,0-1 0,2 0 0,1-1-12,1 1 7,9-4 5,-4 1-23,6-2 23,-6 1-16,2 0-1,0 1 17,2-1-28,0 0-250,0-1 256,1 1-6,-1 0-11,2 1 22,-1-1 17,1 1-11,-1-1 28,9-1-6,-8 1 6,5 0 22,-11 2-39,-2 1 33,4-1-49,-7 1 10,6-1-33,-11 4 221,0-1-283,-4 2-56,-2 0-2083,-1 0-225,-7 5 2465,3-3 0,-4 3 0,5-4 0</inkml:trace>
  <inkml:trace contextRef="#ctx0" brushRef="#br0" timeOffset="163186">23804 4550 6899,'5'-3'845,"-1"0"1491,-4 3-2246,6-4 22,-5 4 0,5-1 22,-6 5 6,1 1 0,-1 2-11,0 0-23,0 2 73,-2 3-111,0-1-12,-1 3 0,0-4-17,0 1-17,0-1 6,-3 5-22,1-4 11,-1 4-12,2-6-5,-1-1 11,1 0-5,0-2 0,1 0-1,-1-1 12,1-1-6,-1 0 12,1-2-7,-1 0 12,0-2-5,1 0 5,-1 0-28,1 0-17,-1-2-28,1-1 0,0-3-11,1 1-5,1-2-1,0 0 1,1-2-18,0 1 23,0-2-5,0 1 27,1-1 6,0 1 6,1 0 22,0 2-12,0-1 7,0 1 5,1 1-6,-1 0 17,0 1 6,0 1-6,0 0-27,1 1 10,0 1 6,0 0 6,0 1 22,0 1-6,0 0 12,1 0-6,0 0 0,0 1 11,-1 0 11,1 2 6,-1 0-5,1 1-7,0 1 1,0-1-17,0 1 17,1 1 0,0 0-6,-1 1 11,1 0-10,0 0-7,0 0-5,1 0 11,0 1 23,2 2-23,-1-3 6,2 2 17,-3-6 27,0 1 158,3-2-124,-3-1 40,5-1-107,-4-1 11,1-1-5,-2-1-6,-1-1 0,0-2-12,0 1-4,-1-2 16,0 1-28,-1-2-12,0 1-16,-2-1-11,0 0 6,0-1-7,-1 1 7,-1-2-6,-1 1-6,-2 0 6,0 0-6,0 0-6,-1 0 18,0 0-46,-3-1 18,2 2-6,-2-1 11,2 4-6,0 1-39,-6-1 62,5 2 0,-5-1 11,6 4-6,0-1 6,0 1-22,1 0 22,0 0 0,0 1-17,1-1 17,0 2 0,1 0-17,0 0 0,0 0-5,1-1-40,1 1 12,0-1-28,0 0-158,1 1-123,-1 0-161,1 2 105,0 0-128,1 0-151,0 0-214,1 0-593,-1 0 1501,1-1 0,-1-1 0,0-1 0</inkml:trace>
  <inkml:trace contextRef="#ctx0" brushRef="#br0" timeOffset="163808">24040 4569 6613,'4'-5'789,"-1"2"2063,-3 3-2640,1-19-10,0 14 156,0-14-206,-1 19 290,0 0-352,0 4 27,-1 0-33,-1 4-11,1-1-11,-1 1-46,0 0 186,-3 12-173,2-9 27,-2 10-17,4-13-17,0 1 6,1-5 0,0 0 23,0-1 21,0-1 18,1-1 39,1 0 84,3 0-96,4-2-122,0-1-12,2 0-39,1-2 89,-2 2-77,3-2-12,-4 1-45,-1 1-73,0-1 1,-1 1-3443,1-1 3318,-2 1-55,1 0-72,-2 0-62,0 0-68,-1 0-83,-1 0-108,-1 0-374,0 1 1120,-2 0 0,1-1 0</inkml:trace>
  <inkml:trace contextRef="#ctx0" brushRef="#br0" timeOffset="164058">24047 4561 8000,'6'48'-285,"1"1"0,0-3 1,-4-14-1,-5-29 0,1 0 1</inkml:trace>
  <inkml:trace contextRef="#ctx0" brushRef="#br0" timeOffset="244029">17264 6036 10881,'4'-2'577,"8"-4"-482,-5 3 0,9-3-33,-6 2-6,1 0-17,1-1-17,0 1-11,4-2-22,-4 1-39,2 0-34,-4 2-275,-1 0 46,-2 1-505,0-1 202,-5 2-19,-1 1 0,-1 0 0</inkml:trace>
  <inkml:trace contextRef="#ctx0" brushRef="#br0" timeOffset="244403">17277 5988 6348,'-8'32'159,"0"1"1,-6 21 1325,14-44-1451,-1 0 883,1-1-911,0 0 509,0-2-521,0 0 1366,1-1-1349,1-2 357,1 0-329,1-2 6,1 0-28,1-2 11,0 0-17,3-1 0,-1-1 11,2-1-33,-1-1 28,0-1-11,0 2 16,0-2-33,0 2 28,0 1-1,0-1 1,0 1 17,-1 1-17,-1 0-1,-1 0 7,0 1-1,-1 2 6,-1 1 6,0 1 5,-1 2-5,-1 0 111,-1 9-134,-3-5 6,0 7-28,-3-8-28,-1 1 0,-1 1-85,0-2-77,0 1-85,-2-1-139,1 1-91,-1-1-963,-5 5 34,4-3 1445,-3 2 0,8-8 0,2-2 0</inkml:trace>
  <inkml:trace contextRef="#ctx0" brushRef="#br0" timeOffset="244613">17119 6442 7680,'40'-9'177,"0"-1"0,3 0 1,-5 1-150,-9 3-45,9-3-45,-13 5-61,-1-1 1146,-3 2-1701,3-1 451,-8 2-1201,1 1 699,-9 1 1,-5 0-1,-1 0 1</inkml:trace>
  <inkml:trace contextRef="#ctx0" brushRef="#br0" timeOffset="245256">17301 6586 8399,'4'-4'443,"0"1"1428,-4 3-1782,-26 54-3754,16-34 3704,-5 12 0,0-2 12,7-14-12,1-1 1033,-2 0-1072,1-3 17,0 0-17,0-2 609,0-2-587,1 0 6,0-4-11,2 0 2057,1-3-2147,2 0-16,0-4-68,2-5 112,0-2 11,2-4 12,1 2 11,1-1 0,0-1-1,4-6 12,-2 5 12,2-5 38,0 3-16,-3 5-1,4-2 12,-4 5 0,1 2 5,0 1 12,0 2 67,2 1-62,-1 1 6,0 1-6,-1 1 0,-1 2 11,0 0 18,0 3 16,-1 0-12,0 1-27,1 1-17,-1 0-11,0 1 0,0 1-17,1 0 5,0 0-21,2 6-12,-1-4-6,1 4 0,-1-6 6,-1-1 0,0-1 6,0-1 16,2 0-10,-1-3 10,1 0 73,0-3-33,-1-1 11,2-2 6,-4-1 5,1-2 95,0-5-95,-1 3 0,0-6-11,-3 5-17,-1-2-12,0 1-32,0-1-24,-2-1-21,-1 1-23,-2-1-11,-1 0-23,0 0-33,-2 2-17,0 0-34,-1 1-56,1 2-22,0 1-101,0 1-123,2 1-151,0 1-185,1 0-3639,1 1 2905,0 0 1546,1 0 0,1 1 0,1 1 0</inkml:trace>
  <inkml:trace contextRef="#ctx0" brushRef="#br0" timeOffset="245629">17457 6455 8500,'7'-4'1087,"2"0"-891,-4 2-28,2 1 151,-2 1-156,-2 1-29,1 2 1,-2 2-29,0 2-22,-1 1-11,0 1 11,-2 7-67,-1-4-1,-1 4-10,0-5 16,0-1 1,-1-2 10,1 0 107,-5 2-72,3-4 10,-4 1 6,5-5 246,-2-1-223,2 0-12,-1-1-28,4-2-28,0 0-22,1 0 0,0-2-11,0 0-23,2-2 34,1 2-6,2-2 34,0 2-34,-1 1-11,2 0 0,0 0-17,1 0-11,1 0-17,1 1-72,0 0-46,1 0-458,4-1 83,-2 0-235,2-1-370,-4 2 1143,3-2 0,-7 2 0,1 0 0</inkml:trace>
  <inkml:trace contextRef="#ctx0" brushRef="#br0" timeOffset="245903">17721 6401 7153,'-4'0'224,"2"0"690,2 0-1094,36-7-44,-23 5-45,27-5 186,-32 7-404,-1-1 521,-1 1 0,-2 0 1,-1 0-1</inkml:trace>
  <inkml:trace contextRef="#ctx0" brushRef="#br0" timeOffset="246102">17715 6401 5653,'48'22'-506,"-1"0"0,-2 0 0,-10-9 506,-23-18 0,-4 2 0,-4 1 0</inkml:trace>
  <inkml:trace contextRef="#ctx0" brushRef="#br0" timeOffset="246520">18061 6307 8511,'-3'4'595,"1"0"1740,2-4-2212,-17 62-89,13-41-26,-5 15 0,2-3 15,10-20-18,2 0 18,4 5-18,-2-6 18,3 2-12,-1-7 11,-1-2 34,0-2-11,0-1 56,4-1-79,-3-3 51,1-1-17,-2-3 101,0-6-28,-1-5-67,-1 0-23,-2-2-11,-3 6-5,0-2-23,-1 0 22,0-1-5,-1 0-17,-2 0 22,-2 0-3414,-2 2 3387,-1 0 5,-1 2-12,-1 0-4,-2 2 44,1 2-28,-1 0 0,0 3 3397,0 0-3402,1 3-12,-5-1-45,0 3-470,-4 0 268,9 2-60,1 0-113,8 0-140,0 1-274,1 0-662,0 0-693,1 0 2206,0 0 0,0-2 0,0 0 0</inkml:trace>
  <inkml:trace contextRef="#ctx0" brushRef="#br0" timeOffset="294530">14996 9019 6249,'6'-3'622,"-1"1"-242,-5 2 807,0 0-1035,2-10 10,-2 7 12,1-6 17,-1 8 570,0 1-626,-5 4-79,1 2 28,-10 12-51,6-5-5,-4 6 0,4-5 0,0 1 0,-1 0 6,1 2-12,0-2 29,-3 7-23,3-6 0,-2 4-6,3-8 1,0-1-18,0 1-16,2-3 5,0 1-5,1-4-17,2 1-11,0-3-34,1-1-28,0-1-2285,1-1 1658,0-5-291,1 2 1019,0-5 0,0 4 0,-1 2 0</inkml:trace>
  <inkml:trace contextRef="#ctx0" brushRef="#br0" timeOffset="295013">14875 9017 9425,'-17'44'336,"3"-7"-235,10-25-12,0 1-10,-1-1-7,1 1 7,-1 0-18,0-2 1,1 1-34,0 0 17,-1 0-6,1 0-11,-1-1 11,0 0 0,-1 3-22,1-5 11,0 3-11,2-7 5,0 0-22,2-2-5,0 0-18,0-2 74,1 0-23,3 0-11,-1 0 5,3 1 12,-1 0 66,3 1-55,-2-1-11,4 1 5,-4-2 342,23 8-331,-15-5 1,16 6-1,-21-6 12,0-1 10,0 1 12,0 0-11,0 0-17,-1-1 0,0 0 0,-1-1-28,0 1-11,-1-2-28,1 2 5,-3-2 1,1 2-18,-3-2 12,0 0-34,0 0-5,-1 1-34,0 0-45,0 0-33,0 1-51,-2 0-90,-1 2-133,0-1-175,-1 2-212,0 0-25,-2 3 0,3-5 0,0 1 0</inkml:trace>
  <inkml:trace contextRef="#ctx0" brushRef="#br0" timeOffset="295711">15204 9785 8712,'-25'27'18,"0"1"1,1-3 0,4-3 3,7-3-5,-2 0 0,1-1 0,-1 0-6,1-1 431,-1 0-431,2-1-11,0-1-5,2-1-7,0-1-10,2-2 123,0-1-191,3-2-205,-1 0 20,3-4 135,1-1-386,2-2 242,1 0 0,0-1 1</inkml:trace>
  <inkml:trace contextRef="#ctx0" brushRef="#br0" timeOffset="296171">15000 9859 7896,'-22'36'98,"-1"-1"1,4-6 0,3-3-43,5-6 319,5-7-335,0 0 103,0 0-127,1-2 7,1-1 40,1-1-57,0-2 174,2 0-180,0-2 6,0-1-17,1-1 5,0-1 6,0-1 39,0 0 34,1 1-39,1-2-1,1 1-5,0-1 23,2 0-29,-1 0-5,3-1 5,-2 1 1,0 0-1,1 0 1,0 0 5,0 0 11,1 0-6,0 1-10,-1 1-6,1 1-12,-1 0 1,1 0-1,0 2 1,-1-1 0,1 2-1,-2-3 12,1 1-17,-2-1 11,1 0-5,-2-1-6,-1 0 0,0-1-6,0 0-22,0 0-476,-1-1-406,0 1 1,0-1 0</inkml:trace>
  <inkml:trace contextRef="#ctx0" brushRef="#br0" timeOffset="301320">2500 11559 5795,'0'0'0</inkml:trace>
  <inkml:trace contextRef="#ctx0" brushRef="#br0" timeOffset="302918">2044 11735 7319,'-33'7'106,"-1"-1"0,1 1 1,5-1-29,15-3 0,-4 2 46,1-1-80,5-1 7,-4 0-6,5 0-6,1-1-6,0 0-5,0 0-5,1-1-6,0 1-6,0-1 6,2 0-6,-1 0 6,1 0 27,-2-1-21,3 0-1,-1 0-5,2-1 0,2 0 0,-1-1-6,1-1-6,1 1 7,1-2 4,0-3-4,1 2 4,1-2 63,5-2-40,-3 4 0,4-4 12,-4 4 10,0 0-5,0 1 6,0-1-12,0 0 6,1 0 7,-1-2-7,3 2-6,0-2 0,2 0-5,1 1 6,2-1 5,2 1 0,2-1-12,2 1-4,4 0-227,1 0 209,2-1-5,2 0 5,2 0-16,1 0 11,0 0-6,3-2 6,2 1-1,1-2 24,18-5-18,-13 3-1216,12-5 1205,-17 6 0,-2-1-750,-3 1 761,-2 0-243,-2 0 249,-3 2 0,-3 0-11,-2 1 5,-3 0-11,-2 1 1064,-3 2-1075,-2 1 850,-3 1-827,-2 2 522,-2 1-517,-2 0-50,-5 0-6,0 1-11,-7 2 0,1 2-1,-2 1-4,-3 2-12,0 1 0,-3 2 11,0 0-6,-2 1-16,-1 0-326,-2 1 337,-1-1 11,0 1 28,-2 1 0,1-1-95,0 1 101,0-1 22,0-1-11,2 1 6,1-2 0,1-1-6,3-1 11,2-2 6,2-1-1,3-2-21,4-1-18,3-1 323,2-2-339,3 0 133,3-2-100,3-1 6,4-4-6,3 0 23,3-3-11,2-1-12,3-2 12,1 0-6,2-2-456,2-1 467,2 0 0,0-1-5,1 1-648,0-1 653,0-1 0,-1 0-5,-1 1 5,-2 2-11,-2 0-5,-3 3 5,-2 2-17,-4 3 0,-4 2 6,-3 2 5,-4 1 426,-1 2-437,-7 3 639,0 2-689,-6 4-34,-3 2-12,0 0-15,-3 3-24,0-1-27,-2 2-62,1 1-67,-1 0-1679,-16 16 1987,14-13 0,-5 5 0,21-18 0</inkml:trace>
  <inkml:trace contextRef="#ctx0" brushRef="#br0" timeOffset="305797">18960 6583 5823,'-7'0'202,"1"0"-101,6 0 151,0 0 17,-46 2-886,30-2 745,-35 2 112,42-2-111,1 0 11,1 0 17,1-1 5,1 0 140,1-3 360,3 1-584,0-3 47,4 1-69,1-2 0,4-1 5,2-2 1,1-2 5,2-1-11,2-3 0,2-2-5,-1-2-482,4-2 471,0-1-7,3 0-5,1-1-669,1 1 652,0 0 0,3 0-16,-1 2 5,2 0 0,-1 1-6,1 2 6,-3 1-6,0 2-3008,-1 1 3008,-2 2-5,-2 1-46,-1 3 46,-3 0 282,-2 2-288,-3 1 451,-2 2-468,-3 1 3353,-2 0-3358,-2 2 24,-2 0 9,-7 2 6,2 1 0,-7 3 0,4-2 6,-1 1 0,0-1-6,1 0 5,0-1-5,0-1 6,1 0 5,0 0-5,0-1-1,1 0 1,0 0-6,0 0 11,0 0-5,1-1-1,-1 1-5,1-1 11,-1 0-5,2 1 0,0-1 16,0 0-16,1 0-141,0 0 107,2-3 6,1 1-6,0-2-17,0 2 6,0-1-6,0 0 6,-1 0 5,0 0 1,0 0 5,0 0 5,0 0 1,0 1-1,-1-1 1,-1 1 11,-2-1 0,1 1 11,-2 0 0,0 1 11,-2-1 0,2 1 11,-3-1 1,1 0 5,-1 0 5,1-1-5,-1 0 6,0-1 5,1 0 0,0-1 1,1 1-1,0 0 6,1-1-6,0 1 6,2 1-6,1 0-17,1 1-5,1 1-17,1 0 6,3 0 5,2 0 0,4 0-5,2 1-6,2-1 0,3 1-6,2 0 0,1 0 1,1 1-1,-1-1 6,1 2-5,0 0-1,-2 0 0,1 1 6,-3-2-5,-1 2 5,-2-2-6,-2 2-5,-3-1-11,-2 1 5,-2-1 11,-2 2 6,-2 0 11,0 1 6,-1 0 0,-3 1-6,0 1 6,-2 0-6,-2 1-11,0-1 6,-2 1 5,-1 0-5,0 0 5,-2-1 0,0 1 0,0-1 23,-6 2-23,5-2 0,-8 3-5,10-5 5,-2 1-5,6-2-6,1 0 0,1-1-12,2 0-4,0 0 4,1 0-4,1-1 10,1 0 0,0 0-27,0 1-118,3 1-6,0 0-39,3 0-56,-1-1-79,0-2-167,-1 1-325,1-1 823,-1 0 0,-2-1 0,-1 0 0</inkml:trace>
  <inkml:trace contextRef="#ctx0" brushRef="#br0" timeOffset="307811">15576 11104 320,'-4'-6'179,"2"1"2175,2 5-1358,0 0-856,-36-54 275,23 35-348,-7-11 0,3 3 1035,12 20-1018,4 5 695,1 1-679,5 0 7,0 1 1857,6 0-1875,1 0-33,3 0-11,3 1-3291,29-1 3286,-13-1-29,-5 0 0,0 0-87,8-4 82,2-1-805,1 1 799,-1 0-6,-2 1-411,-3 0 406,-4 2 5,-4 0 2753,-2 2-2753,3 0 0,-9 2 6,3 2 107,-11 2-101,-2 1 1138,-1 4-1121,-1 1 713,-1 4-680,-2 2 73,1 18 17,-1 11-73,-1 3-431,0 2 391,-2-22 1,0-1-1130,1 17 1104,0-16 1,0 2 2,1-3 0,1 0-77,-1 0 0,2 1 15,1 7 1,0-1 16,3 18 23,2-6 56,-4-16 0,2 0 16,1 10-49,-1-11-255,1 8 265,-1-16-5,-1 0 1066,1-3-1066,0 0-17,0-1-11,-1-1 0,4 5-6,-3-6 6,2 4 163,-4-7-164,-1-2 7,0 0 5,-1-1 0,-1 0 717,0-1-706,-2-1 0,-1 4 0,0-3 6,0 3 6,-1-3-1,0 0 0,-3 2 1,2 1-1,-2 1 12,0 1-6,0 2 0,0 0-17,0 2-3414,-1 0 3392,1 1-118,-1 9 146,1-7 6,0 4-7,1-11-16,0-2 17,1-1-17,0-3 3320,0 0-3309,1 2 206,0-4-217,-1 2 12,1-2-18,0 0 12,-2 6-1,2-2-5,-1 5 11,0-4 1,1 2 16,-3 16-40,2-5 40,-1 7-28,1-12 0,1-8 0,-1-1-16,1 0 16,-1 0 5,-1 0 6,1 2 1,-1 1-7,-1 2 12,-1 1-11,-1 2 5,1 0 6,0 0-1,0 0-4,1-3 16,2 0-23,-1-2 1,1-1 5,0-2-5,0-2 16,0-1 17,0-2 6,0-2-17,0 0 22,1-2 1,-1-1-18,1 0 1,-2 0-34,-1 0-11,-1 1 0,-1 0 11,-1 0-12,-1 0 7,1 1-12,-2 1 0,-6 2 17,3 0-5,-5 1-18,4-1 18,-1-1-7,-1 1 7,0 0 5,-2 0-17,-1 2 0,-2-1-5,-1 3 5,-2 0 6,-1 3-3376,-3 2 3410,-1 0-1,0 2-2257,2 1 2263,1 0-210,4 0 159,3-1-27,3-2-28,5 0-12,2-3-22,4-1 2175,2-1-2169,1-1 3238,1 0-3289,1-1 390,1 0-703,4 2 172,-1-4-66,4 1-72,-2-5-197,0-1-215,2 0 0,-4-1 0,0 0 0</inkml:trace>
  <inkml:trace contextRef="#ctx0" brushRef="#br0" timeOffset="321751">15251 7223 5026,'38'-11'166,"-1"0"0,-3 0 0,-5 3-4,-10 2 1129,10-2-1162,-7 1 344,7-2-355,-9 3-12,-1 0-5,0 0 188,0 0-194,-1 1-11,-1 0-5,-1 0 564,-1-1-581,-1 1 0,-1 0-1,-1 0 6,0 0 6,0 0 101,6-3-79,-3 1-50,2-1-17,-7 3 5,-4 2-5,0 1-11,-2 0 11,0 0 17,-1 2 179,-2-1-207,-5 2-6,0 0-5,-5 1-1,2 1 1,-2 1 11,-7 2-12,3-1 12,-5 1 0,4-2 0,0 0 16,-1-1 6,0 0 6,1 1 6,-1-2 5,2 1-12,2-2 18,2 1-12,3-1-16,1 0-40,3 0 74,1-1-1,8 0-22,-1 0-6,9 0-6,-1-2-21,3-1-3399,4-1 3382,1-1 5,3 0-191,2-1 196,1-1 6,2 0 1,0 0-458,0 0 446,-2 0 12,-1 1-50,-2 0 72,-1 1-23,7-1-5,-8 2-12,3 0 3070,-11 2-3070,-3 2 274,-4-1-302,-1 1 699,-4 0-659,-1 0 52,-2 1-36,-6 3-16,1 0-1,-7 3-5,1-2 0,-3 0 0,-1 1 34,-3 0-23,1-1 0,-3 0 17,1 0-22,-1 0 16,1 0 12,1-2-6,1 1-6,3-2-5,2 1-11,4-1-6,2-1 0,2 0-17,2-1 28,2 1 6,5-1 0,1 0-6,7-2-22,-2 0 16,3-1-5,1-1 12,1 1-35,0-1 29,0 1-6,-1-2 11,-1 2 17,0-1-22,-2 1-1,-1 0-10,-1 0-1,-2 2-11,-2-1-22,-2 2-17,-2 0-504,-1 0 297,-4 1-174,0 1-1737,-6 2 2174,4-1 0,1 0 0,2-2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03:42.24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12759 8743 5991,'-2'-11'314,"0"3"-230,2 8 409,0 0-454,-3-3-11,3 2 6,-3-2 733,3 2-566,-1 1-167,0-2-6,0 1 39,0-1-17,1 2 29,0-2-40,0 1-11,0-1-6,0 1 118,0-1-78,0 1 11,0-1 0,0 1 100,0-1-78,0 1 18,0-1-6,0 1 100,0-1-112,0 1 107,0-1 5,0 1 711,0 0-851,1 6 12,-1-2-18,2 7 12,-1-3 17,0 1-17,0 1-12,0 2-5,-1-1-11,1 3-6,0-1 0,-1 1-5,0 0 5,1 0-11,-1 1-11,0-2-11,0 9 10,0-8 1,0 7 17,0-11-23,-1 1-5,1-1 5,-1-1 0,-1 0-11,1-1 22,0-1-16,0 1 5,1-2-11,-1 1 11,0-2-22,0 1 22,-1 0 1,1-1 10,-1-1-16,1-1 10,0-1 29,0 1 67,1-1 17,-2-1-118,0-1 0,1-1-11,0-1 0,0-1 0,1 0 28,-1-4-11,1 1-17,0-2-5,0 1-23,0 0 22,0-1 0,0-1-5,0 0 6,0-1-12,0 1 6,-1-3-23,2-9 51,-1 7-17,2-7 11,-2 11 11,1 1-27,-1 1 16,1 2-5,-1 0 10,0 1-4,1 2-12,-1 0 11,0 1-6,1 1-5,-1 1 17,0 8-17,0 0 11,0 7-22,0 6 34,0 3-23,0 2 11,0-1-3426,1-9 3415,-1 1 12,-1 10-12,0-10 0,1 8 0,-1-13 16,1 0-16,0-2 0,0 0 0,0-1 3392,-1 0-3397,1-2-6,0-1-12,-1 0 18,1-1 10,0-2 186,0 0-191,0-6 23,1 0-12,-1-5-3398,1 1 3404,-1-2-45,0-1 28,0-1-16,0-1 16,0-1 0,0 0 0,0-1-2265,0 1 2270,0 0-15,-1 0 16,0 1 2256,-1-5-2251,2 5-11,-1-3-17,0 6 51,1 1-23,-1 1 3383,1 2-3394,-1 1 5,1 2-44,-1 1-96,1 1 163,-1 12-17,0-4-22,0 10 11,0-6 11,1 2-11,0 8 6,1 3-6,-1-1-6,0-1 23,0-8-45,0-1 17,-1 0 22,1-2 0,-1 4-11,1-3 17,0 1 0,0-6-17,0-4 107,0-3-90,0-7-23,1 2 6,0-7-17,0-2 17,0 2-39,0-16 5,0 12 6,0-9 11,-1 12 34,0 1-17,0 1 0,0 2-11,0 0 11,0 4 0,0 0-40,0 3-38,0 2 72,0 5 12,0-2 16,0 5-22,0-2 0,0 2 12,1 0 10,-2 9-22,1-5 0,-1 5-17,1-8 17,0-1 23,0 0-46,0-1 23,0 1-33,0-2 66,0 1-50,0-4-11,1 0-39,-1 0 28,1-1-2162,0 0 1748,0-6-2264,0 0 2717,0-2 0,0 3 0,-1 2 0</inkml:trace>
  <inkml:trace contextRef="#ctx0" brushRef="#br0" timeOffset="9356">16985 8663 6109,'0'4'762,"0"-1"475,0-3-1131,-1-8 12,1 6 11,-1-7 0,1 8 5,0-1-5,0 1 129,0-1-135,0 1 897,0 0-953,0 6-6,0 0-27,-1 6-12,-1-1-5,1 2-11,-1 1 16,1 1 12,-1 0-23,1 3 11,-1 0-5,1 1 6,-1 0-7,0-1-4,0-1 4,-1 0-21,1-2 22,-1 1-6,1-2 0,-1 0 0,1-1-5,-1 0-6,2-1 0,-1 0-6,2-1 6,-1 0 0,1 0 6,-1-2 22,1 1-45,1-3 6,-2 0-12,2-1-10,-2-1 16,1 0 0,-1-2-11,0 1 28,0-2 6,-1 0 5,1 0 11,-1-1-10,0 0-12,0 0-6,0-2-28,0 0-10,1-2-7,0-2 6,0 0 6,1-1 6,0-2 5,-1 1 0,1-2-6,0 0 28,0 0-5,0-1 22,0 0 6,1 0 0,0 0-17,1 1 17,-1 0-6,1 1-11,0 0 11,0 1-11,0 1 6,0 1-6,-1 1 0,1 0 0,-1 1-11,0 1 16,0 1-5,0 0 28,-1 1 17,0 5-17,0 1-6,0 6-22,0 0 0,0 2 0,0 2-5,0 1-1,0 0 1,0 1-1,-1 0 0,0 0 1,0 0 5,0 0 0,1 0 5,0-1-5,-1-1 0,1-1-5,0-1 5,-1-1-11,1-1 11,0-1 5,0-2-5,0-1-5,0-1 5,0-1 5,0-3-22,0 0-27,0-10-7,1 3-10,-1-9-7,2 3-21,-1-1-12,1-2-17,-1-1-5,1-3 22,0-2 23,-1-1 16,0-2-275,1-1 326,-1 0 17,1 1 16,-1 0 6,0 1 0,1 2 11,-1 1 12,0 3 16,0 1-11,1 3-17,-1 3-33,0 3-12,-1 3 45,0 2 321,1 6-299,-1 1-5,0 7-11,0 1-6,0 2 1,-2 2-12,0 2-17,-2 0-6,1 1-10,0-1-6,0 0-62,0 7 11,1-8-44,0 4-213,2-4 72,0-6-61,0 2-185,0-7-224,0-2-397,0 0 1114,0-1 0,0-3 0,0 0 0</inkml:trace>
  <inkml:trace contextRef="#ctx0" brushRef="#br0" timeOffset="13699">12833 9045 7347,'-19'-19'151,"3"3"-107,15 13 7,-1-1-12,1-1 0,-1 1 6,2-1 0,-1 0 39,1-3-39,-1 2-6,1-2 6,0 3 5,-1-1-5,1 0-17,-1-1 0,0 1 0,-1-1-6,1 0 6,-1-1 0,1 1 6,0-1-6,0 1 5,0 0-16,-1 0 0,1 0-6,0 1 6,0-1 0,0 1 0,0 1-6,-1-1 11,0-3-11,0 1 1,0-1-7,1 2 6,0 1-5,0-1 0,-1 1 5,1-1 0,0 0 0,0 1 6,0-1-6,1 1 17,0-4-17,0 3 1,0-3 4,0 3-4,0 1-1,2-1-6,-1 0 7,1 1-12,-1 0 5,1-1 12,-1 0-6,0 0 0,0 0-5,-1 0 5,1-1 0,-1-1 1,0 1-3393,0-1 3392,0-2 17,0-3-22,0 3-1,0-3-5,1 4-5,0-4-1,1 4 3392,1-3-3397,-1 5 0,0-1 5,0 1 1,1-2 5,1 2 5,-1-2-5,0 2 0,0 0 6,-1 0-6,0 1 0,0 0 6,-1-1-6,2-2-6,0 1 0,0-2 1,-1 3-1,0 0 6,1 0 0,0-1 0,0 1 0,0-1-5,0 0-1,0 0 6,1-1 0,0 0 6,0-2-1,0 1 6,0-1-5,0 0 5,0 0-11,-1-1 6,1 1 5,2-9-11,-2 8 0,1-7 11,-2 10-11,-2 0 11,1 0-5,0 0 0,-1 0 5,0 0 6,-1-1-6,0 1 0,0-2 0,0 2 0,0-2 6,0 1 6,-2 0-1,0 1-11,0-1 0,0 1 1,0 0-6,0 1 11,0 0-6,1-8 0,-1 6-11,2-6 6,-1 8-6,1 0-11,0 1 11,0-1-6,0 0 6,0-1 0,0 0 0,0 0 6,0 0-12,1 1 12,0 1-6,0 0 0,0 1 11,0 0 0,0 1-11,0-1 0,0 1-6,2-5 1,-2 3 10,1-2-10,-1 2-6,-1 1 11,1-1-6,-1 0 6,0-1 0,0 1 0,0-1 0,0 1 6,0-1-6,0 2 0,0-1 0,0 0 0,0 1 0,0-1 0,0 0 0,0 0 0,0 0-6,0-4 0,0 4 6,0-3-5,0 4 5,-1-1-6,1-1 6,0 0 0,0-1 6,0-1-6,0 2 0,0-1 5,0-3-10,0 4-1,0-3-5,0 4 11,0-1-6,0-4-11,1-1 6,0-5 5,1 5-5,-1 0 5,0 3 1,0 1 5,1-2-6,-1 1 6,1 0 0,-1-1-6,0 2 1,0-1-1,1 0 6,0 0-11,1-3 11,0 2 0,0-3 0,0 5 0,0 0-6,1-4 1,-1 3-1,1-3 1,-1 3-1,-1 1 6,1-6 0,0 4 0,-1-4-6,0 6 6,-1 0 0,1 1 0,-1 1 6,1 0-12,0 0 1,0 0 5,1 0 0,2-7 5,-2 3 1,1-5-6,1-3 0,-2 8 6,1-6-6,-2 11 0,-2 0 0,1 1 0,0 0 0,0-1 0,1-1 0,-1 0 0,1 0-6,0-1 6,0 0-11,1 0-647,-1 0 652,1 0 1,-1-1-1,2 1 6,-1 0 0,0 0 0,0 1 0,-1 0-6,1 0 6,0 0 653,0 0-659,-1-1 6,3-3 0,-1 2-5,2-3-7,-1 0 12,0 4-5,0-4-6,0 2-1,0 3 7,1-3-1,-1 4 6,-1-1 0,1-2 0,2-1-5,-2 0 5,1 2 0,-1 0-6,0 2 0,0-2-5,0 2 11,-1 1-11,1-1 0,-1 1 0,4-4 5,-1 3 0,1-2 6,-3 3 0,0-1 0,3-1 0,-2 2 0,1-3-5,-2 4 5,1-1-6,2-1 6,-2 1-5,2 0 5,-2 1-6,-1 1 0,5-3 1,0 0-6,2 0 11,-1 0-6,0 0 12,2-1-3398,-1 2 3392,-1-1 0,-1 2 0,-2 1 0,2-1 0,-3 1 5,1 1 6,5-3 3387,2-1-3392,4-3-1,1-1-5,-6 2 0,-2 0-5,-5 3 5,-1 1 0,-1 1 0,-1 0 0,0-1 11,0 1-6,0-1-10,-1 2 5,0 1-6,-1 0 1,1 0 10,3 0-3397,-1-1 3398,2 0-6,-2 0 0,0 0 5,1 0-5,0 0 0,4-2 0,-2 2 0,2-3 3392,-1 2-3392,5-2 0,-2 0-5,4 1 5,-4 0-11,8-1 16,-5 0-5,5-1 11,-1 2-11,1-2 0,7-1 0,-7 2 0,0 0 0,-6 3 0,-2 0 0,5-1 0,-5 0 0,3 0 6,-6 1-6,-2 1 6,4-2-6,-5 1 5,4 0-5,-3 0 0,0 0 0,0 0 0,2-1 0,0 1 0,1 0 0,1-1-5,1 1-1,8-3 0,3-2 6,0 1 0,-2-1 0,-6 4 0,0-1 0,0 1-11,-2 1 6,1 0 5,-3 0-12,1 0 12,0 1 0,-1 0 0,5 0 0,-4 0 0,8 1 0,-8 0 0,3 0 0,-4 0 0,1 1 0,5-1 0,1 0 0,0 0 0,-2 0 0,0-1-5,-4 1 10,4-2-5,-4 2-3386,6-1 3392,-4 1-6,11-2 5,-10 2-5,4-1 0,-5 1 6,0 0-6,1-1 3397,0 0-3397,1 0 0,0 0-11,0 1 11,2-1-5,7 0 5,3 0-3392,0 0 3397,-1-1 6,-9 2-11,0-1 0,0 0 0,0 0-5,-1 0 5,0-1 5,8 2-5,-8-1 0,6 1 0,-2 1 0,-5-1 0,5 1-5,-1 0 3397,2 0-3398,7 0 6,-6 0 0,-1 0 0,-6 0-5,0 1 5,6-1 5,-5 1-5,6-1 0,-9 1 0,2-1-5,6 1 5,-4-1 0,5 0-6,-6 0 6,1 0 0,-1 0-3392,1-1 3392,-1 0-290,6 0 290,-6-1 0,11-1 6,-13 1-1,4-1-5,-1 1 0,-5 0 3254,5 0-3248,-6 1 411,0 0-423,5 1 6,1-1 0,0 1-6,-2 0 6,-4 0 6,1 0-6,0 0 0,1 0 6,0 0-6,1 0 11,2-1-11,-1 0 5,18-2-5,-3 0-556,6 0 556,-10 0 0,-10 2 6,0-1-6,-1 1-6,-1-1 6,0 1 11,4 0-5,-4 0-1,3 0-2840,-5 1 2835,0 0 5,1 0-5,0 0 0,1 0 0,1 0-5,1 0-6,9 0 5,-6 0 6,7 0 0,-7 0 0,-2 0 0,2 0 6,-2 0 3386,0 0-3392,-1-1 5,0 0-5,-2 1 0,0 0-5,4 0-1,-6 0 0,4 0 6,-6 0 0,-1 0-5,1 0 5,-1 0 0,2 1 0,-1 0 0,1-1 0,0 2-6,6-1 12,-5 0-12,4 1 6,-7-2 6,2 1-12,-2 0 6,0 0-5,0 0-1,3 1 12,-4-2-6,2 2 0,-5-2 5,0 1 1,0-1-1,-1 0-5,1 1 6,1-1-6,0 0 0,3 0 6,0 0-6,3-1 0,0 1 0,2-2-6,0 2 0,-1-1 6,1 1 6,0 0-6,-2 0 0,1 0-6,-2 0 6,0 0 0,0 0 6,4 0 0,-4 0-6,3 1-6,-6-1 6,-2 2-6,0-1 6,-1 0 0,-1 1 0,0-1 0,-1 1 6,-1-1-12,0 0 12,0 0 5,0 0-11,1-1 11,-1 1-5,0 0 0,1-1-1,0 1-5,1 0 6,1-1-1,-1 0-10,4 0-1,-2 0 6,2 0-5,-3 0-7,0 0 1,0 0 0,-2 0 0,1 0 0,-1 0-12,-1 0 6,0 0 1,-1 0-276,-1 0 259,0 2-12,0-1-28,-1 1-50,0 0-95,0 1-947,0 1 317,0-1 0,0 0 0,0-1 0</inkml:trace>
  <inkml:trace contextRef="#ctx0" brushRef="#br0" timeOffset="46256">12805 8783 7979,'-2'40'102,"0"0"1,1-3 0,-1-6-41,2-14-12,0 2-11,0-1-11,1 1 6,0 7-23,0-8 12,0 4-1,-1-10 45,1 1-22,0-5 11,-1 0 22,0-5 321,0-1-394,0-8-5,-2 1-5,0-6-1,0 3 1,0-2-7,-1-4-4,1 2 4,0-4-4,0 4 10,1 0 0,-1-1-10,1 0 10,0 1 0,-1-1 6,1 0 6,-1 0 5,1 1-5,-2 1 5,1 0 6,0 1 0,0 1-1,0 1 12,1 0 0,-1 3 0,1 0 6,0 3-17,1 0 5,-1 2 12,0 3 22,0 2 78,1 11-72,0-3 11,0 8 16,1 5-50,1-5-16,1 9-1,0-10 12,2 9-23,-1-7-5,2 5 5,-2-9-6,0-1 1,0-2 16,0 3-10,-1-7 21,0 0-5,-2-7 23,-1-1 105,0-2-217,1-6-34,-1 1-29,0-5-16,0 2-56,0 0-61,0 0-62,0-2-85,0 1-78,0-1-84,1 0-195,1 0 761,0 1 0,-1 3 0,0 2 0</inkml:trace>
  <inkml:trace contextRef="#ctx0" brushRef="#br0" timeOffset="49437">12817 8883 6542,'-3'-31'89,"0"-1"1,-1-18-73,4 49 689,0 1-661,-1 5 287,0 4-248,-1 4 115,-1 5-110,1-1-10,0 2 311,0 0-356,1 2-12,-1 1-5,1 1 0,0-1 5,0 2-5,1 8-6,0-8 1,0 5-7,0-12 6,0-1 1,2-2-12,-1 0 5,3 0-10,-2-3 5,2 0-6,-1-4 6,-1-2 11,1-2 62,-2-2 23,0-1-68,1-2-17,-1-2-5,1-3-12,-2-2 1,1-8-7,-1 3 1,1-5 0,-1 4-18,0 0 7,0-1 5,-1 0 0,0 0-5,-1 0 5,1-1 0,0 0-28,0-6 6,0 5-17,0-4 6,0 9 11,0 0 11,-1 2 16,1 1 12,-1 3 0,1 1 6,-1 2-12,1 1-38,0 2 16,1 0 44,-1 7 18,1 0 16,0 6 90,-1 9-89,1-3-23,-1 9-3398,1-6 3387,0 2-155,0 25 144,0-17-6,0 19 0,0-24-6,0-3 12,0-3 10,0-2 75,0-8 3277,0-1-3312,0-8 246,0-1-319,0-6-22,-1-5 28,0-4-12,-1-3-16,0-4-51,-2-4 39,2-2 6,0 2 1,0 7 4,1 0-3385,-1 1 3408,1 1 0,0 2 0,0 1-11,0-1 17,0 5 6,0 0-7,1 5 3404,0 1-3414,0 2-79,0 1 129,0 7 56,0 5-45,0 4-11,0 1-22,0-1 5,1 6-5,1-5 5,-1 5-3392,1-8 3392,-2-2-5,1-2 5,0-2-11,-1-1 11,1-2 6,-1-1-11,1-2 3268,-1 0-3347,0-5-16,0 2-186,0-5 96,0 5-34,-1-1-307,0-1 178,0 2-744,0-2 1086,0 2 0,1 1 0,0 0 0</inkml:trace>
  <inkml:trace contextRef="#ctx0" brushRef="#br0" timeOffset="51624">16929 8757 8444,'9'-29'297,"-1"6"-236,-8 21 164,0 2-62,2 3-85,0 0-11,0 5-16,0 0 10,-1 1-10,1 2-1,-1 2-5,0 1-12,0 1-5,1 1-33,-1 2 5,1 1-6,-1 1 17,1 12-5,-1-6 5,0 6-11,0-11-11,-1-1 11,2 7 0,0-7 11,1 4-11,0-11 0,0-1-5,1 0 5,-1-4-17,1 0 11,-1-4-5,-1-3 0,1 1 28,-2-2-1,1 0-10,-1-5-23,1-3 0,-1-3 1,-1-1-7,1 3 1,-1-2 5,0 1-11,0-2 6,0 0-1,0-2 1,0 0-1,0-2 7,0 0 4,1-2-4,-1 1 21,1-2-10,0 1-1,0 0 12,2 1-12,0 0 23,0 4 11,1 0 0,-2 3-17,1 2 0,-1 4-16,0 1 10,-1 1 12,1 2 11,-1 3-11,1 3 5,-1 3 1,1 4-18,-1 2-10,0 13-1,-1-5-11,0 7 6,0-8-6,0-1 0,0-1 6,0-1 6,0-1-7,0 0 1,0-2 6,0-1-1,0-2 0,0 0-66,0-2-46,0 2 68,0-5 78,0-1 0,0-4-107,0-1 18,1-9-7,-1 1 12,1-8 11,0 3 11,0-2 6,1-1-28,-1-7 23,-1 3 10,1-5 6,-1 6 17,0-1 23,0 1 10,1 1 1,-1 1 33,0-1-50,0 6-34,0-1-22,0 8-28,0 1 95,0 9-11,0 0-12,0 6 1,0-1-17,0 5-29,0 3 1,0 0-17,0-1-22,0-6-23,0 0-17,0-1-50,1-1-84,0 0-106,-1-2-196,1 0 554,0 3 0,-1-7 0,1 1 0</inkml:trace>
  <inkml:trace contextRef="#ctx0" brushRef="#br0" timeOffset="146939">14414 13675 10522,'19'-5'745,"-1"0"-465,-7 4 39,3-3 292,9-2-314,-5 0 280,17-6-308,-14 4-56,7-3-51,-9 3-22,0 0 28,7-2-140,-7 3-28,5-2-28,-10 4-3426,-3 1 3309,-1 1-135,-2 1-95,-3 1-118,-1 1-2145,-3 0 1282,-7 1-436,1 1 1792,-6 1 0,6 0 0,2-2 0</inkml:trace>
  <inkml:trace contextRef="#ctx0" brushRef="#br0" timeOffset="147545">14392 13555 11110,'-20'-20'264,"3"7"-152,16 21 22,0 3-16,1 2-18,-1 1-21,0 3-4286,0-1 4257,-1 1 1,0 0 848,0 0-866,-1 0 6,-1-1 34,-2 8 6,1-7-56,-2 6-1,3-9 12,-1 0-29,0-2 29,0-1 3397,1-1-3431,1-2 22,-1 0-5,2-3 39,0-1-17,1-3 275,1 0-297,3-3 0,0 2 27,2-2-21,-1 2 10,1 0-21,1 0 16,-1 1 89,5 2-61,-3-1 11,3 3 6,-2-1 174,5 0-130,-3-1 12,3 2-11,-3-2 22,0 0 22,1 0-39,-1 0 90,6 1-140,-4-1 11,2 1-28,-5-2 0,-1 0-56,-1 0 0,0 1-28,-1-1 11,-1 0-11,0 1-45,-1-1-39,-1 1-246,1 1 100,-1-1-33,-1 0-62,-1 0-16,0-1-107,-1 0-113,1 0-117,-1 0-89,0 0-95,0 0-220,0 0 578,-1-1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17:36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8720 5503 5986,'-3'-3'890,"0"1"-145,3 2-572,-17-8-77,12 6 4,-13-7 24,16 8 4,0 0 1,-1-1-6,1 1-33,-2-2-23,0 2-11,0-1-11,0 1-17,-1 0 0,-1 0-11,0 1-12,-1 0 51,-10 2 56,0 3-32,-6 2 4,4 1-23,4 0-16,-2 0-6,1 0 0,0 1-11,0 0 0,1 0-5,0 1-6,0 1-1,0 0-4,0 1-7,1 0 12,-1 0-11,0 1 10,-1 0 7,-6 5-1,5-3 1,-4 2-7,7-5 1,1-1-6,2 0 6,0 0-6,2 0-5,0 0-6,2 0 6,-1-1-12,1 1 12,0 0-6,0 1 0,0-1 0,-1 3 0,1 0-6,-1 1 6,0 2 0,0-1 0,0 2 0,-1 7-6,1-5 1,0 6-1,3-7-5,-1 16 11,2-13-6,-2 13 1,5-17 5,-1 1-11,2 8-6,-1 2 6,1 1-308,2-1 319,-1-10-46,2 0 41,0 0-7,1-1 12,1 0 6,6 8 0,-3-6-1,5 6 12,-3-7-6,1 0 0,0 0-5,2 0-12,-1 1-5,0-1 17,1-1-12,-1-1 6,0-2 6,0-2-1,1-1 23,5 3-11,-3-6-17,2 3 11,-4-5 323,-2-1-317,2 0 53,-2-2-53,1 0-1,0-1 1,1-2 0,-1 1-6,2-2 0,-1 0 1,0 0 16,0 0-17,1-2 6,0 0 5,0-2-22,0 0 34,6-3 16,1-2-28,0 0 12,-4 0-6,-6 3 11,0-1-5,0 1-6,-1 0-6,0 0 1,0 0-7,0-1 1,1 1 0,0-1-17,0 1 11,0-1-5,0 0 5,0 0-5,0-1-1,-1 0 6,1 0-5,0 0 22,-1-1-6,5-3-10,-4 2 10,13-12 0,-12 11-10,8-7 4,-11 9 1,1 0-6,-1 0-11,0 1 6,1-1 0,-1 0-6,1-1 28,0 0-23,-1 0 29,4-6-12,-5 4 12,3-3-1,-5 5 7,0-1-18,-1 2 0,0-2 40,5-9-40,0 2-27,2-4 10,-4 6-5,-1 4 12,-1 0-7,-1 1 18,2-1-1,0-6-5,-1 5-17,1-5 33,-1 0-16,-1 4 11,1-4-17,-2 6 23,-1 0-17,1 1 5,-2 0 40,1-4-29,-2 4 23,1-2-11,-2 5 11,0 0-5,0 0-12,-2 0 6,0 0-6,-1 0 0,-2 0-11,1-1-6,-1 0 12,0 0-17,-1-2 22,1 1-17,-1-1 6,2 0 12,-4-4-29,1-2-6,-1 2-5,2 0 0,0 5 0,1 2 0,-1 0-22,-1 1 11,0 1 5,0-1 1,-1 1 44,1 0-34,-1-1 7,0 0-24,1 0 7,-1 0-1,1 0 1,0 0 5,-1 0 0,2 0 0,-1 1 5,0 0 6,1 1-22,0 0 11,-1 0 6,2 1-17,-2-1 16,0 1-27,1 0-1,-2 1-21,1 0 38,-2 0-16,0 0 5,0 0 0,-2 2-33,1-1 44,-1 1 6,1 0 11,-6 0-11,5 1-5,-3-1-1,6 1 17,0 0-50,-4 0 22,2 0 0,-1 1 12,4 1-6,0-1-1,0 2-16,0-1 23,1 0-6,-2 0 16,1 0-5,0 0 0,0 0 6,0 0-6,-1-1 17,1 1-17,0 0 0,-2 0-12,4 0-32,-5 0-12,6 0-17,-2 0-17,3 0-27,0 1 10,1-1-16,0 0 28,-1 1 11,1 0 28,-1 1 17,0-1-1,1 1 18,-1-1-6,1 0 6,-1-1 5,1 0-11,0-1 5,1 0-10,0 1 16,0 0-28,1 1 17,0 1 6,0 1-17,0-1-12,0 1 1,0 1-17,1 0-6,1 1-22,0 0-169,0 4 102,-1-1-23,1 2 17,-1-2 11,-1-1 22,1 1-22,0-1-44,0 1-130,0-1-402,0 1 733,0-2 0,-1-3 0,0-1 0</inkml:trace>
  <inkml:trace contextRef="#ctx0" brushRef="#br0" timeOffset="1943">8347 8942 6557,'3'-8'560,"-1"1"-381,-2 7 1434,0 0-1439,-12-17-67,4 13-57,-10-11-28,9 18 6,-1 1 0,4 1-5,-2 1-1,1-1-5,-1 1 0,1 0 0,0 1 5,-4 6-5,2-1 0,-2 3-1,3-1 1,0 0 0,1 2 0,0 0 0,1 1-1,1 0-4,0 1-12,2 0 0,-1 1 11,1 10 0,1-7-254,1 9 237,1-10 6,0 1-11,1 1 11,0 1 5,1 0-5,1 0 6,-1 0 11,1 0 5,1 2 12,-1-2 39,3 13-62,-1-10-313,3 7 319,-2-13-22,2-2 246,0-3-247,2-1-5,-1-1 22,7 3 1,-4-4 16,5 4 11,-6-6 0,2-1 6,5 2-40,-3-4 18,4 1 10,-4-5 29,-2-1 39,7-2-68,-5 0-10,4-3-1,-6-1 6,-1-2 309,0-3-314,1 1 16,-2-2 0,0-1 0,-1-2 0,-2-1-11,1-2-5,-2-1 10,1-1 51,3-11-50,-2 6-12,2-6-5,-3 9-6,-1 0-5,1 1 0,3-8 5,-3 7-6,3-6 1,-4 6 5,1 0 0,-1-1 6,1 0 11,-1 0 11,-1 0-16,0 1-12,1 0 6,-2 0-12,1 0 1,-1 0 16,-1 0-5,1-6 11,-2 6-11,0-3 11,-2 7 50,0-4-27,-2 5 10,0-3-5,-1 5-11,-2 1-22,0 1 5,-4-5-23,1 4 12,-2-2-17,1 3 0,0 2 0,-1-1 11,0 1 0,-4-3 12,2 3-18,-3-1 40,-1 4-39,4 2-1,-5 0 12,6 2-17,0 1 0,-1 0-17,2 0-16,-2 0-12,1 1 17,-1 0 6,-1 1 10,-5 2 12,4-1 0,-4 1 6,6-1 16,0 0-16,-1 1 0,2-1 10,-1 1-16,1 0 0,1 1-5,0 0-23,1-1-11,1 2 11,0 0 0,1 0 5,1 1-5,-1-1-5,1 0-12,1 0 11,0 0 1,1 0-7,0-1 7,1-1-23,0 2 22,0-3-95,0 2 6,1-3-34,0 0-16,1 0-303,-1-1-297,1 1 78,0 0-397,1 0 1092,0 1 0,-1-2 0,1 0 0</inkml:trace>
  <inkml:trace contextRef="#ctx0" brushRef="#br0" timeOffset="8174">12641 8902 6008,'0'-4'168,"0"1"723,0 3-768,-1-24 6,1 15 10,-1-19-4,1 22-1,-1-1 202,-2-10-241,1 6 73,-1-13-100,1 12-7,0-4-10,1 5-1,-1-1 0,1 0-5,0 1-6,1 0-11,-1-1-5,1 2-6,0-1 5,0 0 0,0 0 1,0-1-12,0 0 0,1-1-5,-1 0 5,1-8 0,0 3 6,0-8-6,0 7 0,-1-2-11,0-1 6,0-1 0,0-2-6,-1 1 0,-1-2 0,-1 1-6,-1 0 0,0 1-5,1 1 0,-1 1-6,1 0 0,-2 1 6,1 1 6,1 0-12,-1 1 6,0 0-1,1 0 1,0 1 0,0-2-6,1 0-28,0-9 17,2 5 0,-1-5 6,1 8 0,0 1-6,-1-1 5,2-1 1,-1 0-1,2-1 1,0-2 5,0 0-16,1-2-1,0-1 6,2-1-6,0-2-431,0 0 448,1 0-5,0 1 10,0 0-10,0 1-12,0 2-5,0 0-6,0 2 17,-1 0 12,0 3-110,0 0 115,-1 0 17,-1 0 5,-1-2-11,0 0 11,0-1-17,0 1 6,0 0 6,3-5-17,1 7-6,2-4-17,-2 10 6,3 1-5,0 0-1,2 1 1,2-1-12,1 2-6,1-2 1,2 2 5,-1 0-11,2-1 6,-1 1-12,2-1 1,0 2 5,1-1 0,1 1 11,1-1-335,0 0 341,1 0 5,2-1-5,0 0-34,15-8 39,-7 5 18,9-6 438,-11 7-427,0-1-630,0 0 630,0 0 5,0-1-6,1 0 6,0 1-5,-1-2-1,1 1 6,-1-1 0,1 0 0,-1-1 0,1-1 0,0 0-6,-1-1 6,-1 1-5,1 1-23,-1 1-23,0 1-44,0 2-45,-1 1-39,-2 2-67,-1 1-68,-2 2 314,-1 2 0,-11 4 0,-3 1 0</inkml:trace>
  <inkml:trace contextRef="#ctx0" brushRef="#br0" timeOffset="9034">12561 9113 6352,'12'-38'52,"0"0"1,-1 3-1,-2 5 1100,-2 10-1102,-1-1 2,0 0-3484,-1 0 3477,-1-1 377,0-1-394,-1-1 0,1-2 5,-1-1-10,0-1 401,0-2-407,0 0-12,0-3-289,1-20 295,-1 23 0,-1-2 6,1-8 0,0-1 1134,0 7 0,0 1-1148,0 1 0,-1 2 8,2-13 0,1 1 1,-1-1-7,3-13-5,-2 11 0,0 2-11,3-8-3,-3 14 0,1-1-373,-2 8 0,1 1 384,0-9 1,1 1-26,0-14 11,-2 3-17,0 1 17,-1 2-436,-1 2 442,1 4 16,0 1-10,2 4 5,2 2-23,12-19 7,-5 19-1,9-15 0,-6 24 6,0 0-12,2 1 337,2 0-336,11-7 10,-6 8-2036,8-7 2037,-9 11-1,2-1 630,2-1-635,2 1 66,1-1-88,3 0-1,0 0-5,2 0 11,-10 5 1,1 1-12,15-8 25,-5 3 1,-1 0 8,8-4-412,-16 8 0,0-1 435,11-4-1,0 0 0,0 0 6,0 2 0,0 1-6,0 0 0,-1 2-5,0 1 5,15-4-11,-1 2 0,1 0-6,-9 4 2127,-15 5-2133,-2 1 7,0 0-6,0-1-17,2 2-222,9-3 1,2-1-64,7 0-189,-5 0 1,-1 0 92,-4 0-408,13-4 817,-3 0 0,-12 3 0,-12 2 0</inkml:trace>
  <inkml:trace contextRef="#ctx0" brushRef="#br0" timeOffset="9749">12691 8643 4018,'-25'34'213,"0"-1"0,1 0 0,8-12 1594,16-20-1482,1-4 437,1-3-638,2-5 319,1-4-348,2-2 1,0-4 10,1-3-28,0-3-5,1-2-2332,0-2 2310,0-1-7,-1-2-510,1-1 483,-1 0-17,0-1 11,0-2-5,-1-1 5,1-1 0,-1-1-611,1 0 600,0 0 2,-1 9 1,1-1-8,5-19 5,-4 16 0,1-5 0,0 4-6,-2 7 0,0 0-642,4-18 0,0 3 626,2-3 2,-5 13 1,0-1 2,5-18 14,-3 9 0,1-1 9,0-6 2,-2 8 1,0 1 1117,1-7-1123,-4 19 0,0-1-128,0 4 1,1 1 124,3-15-16,5-8-1,-3 18 460,1 1-476,2 1 22,2 0-6,4 0 1162,1 1-1156,4-1 498,2 2-492,2 0-1,2 2-16,1 0-1,2 2-5,1 0-22,0 2 11,2 0-51,-3 4 0,0-1 46,11-4 27,-11 5 0,-1 0-6,-8 5 1,-2 1-6,13-7 28,11-6 6,-17 8 5,1 0 944,-2 0-944,1 0 0,-2 2 149,2 1-169,7 2 1,1 2 2,6-1-321,-4 2 1,-2 2 298,-5 5 0,-1 1-17,-2 1-11,-2 0 327,10 2-383,-11 1-23,7 3-16,-13 1-17,-1 0-191,-1 1 146,-1 0-45,-1 1-414,4 5 129,-7-4 871,3 4 1,-12-9 0,-3-1 0</inkml:trace>
  <inkml:trace contextRef="#ctx0" brushRef="#br0" timeOffset="10407">12525 8865 8024,'-5'5'112,"1"0"-95,4-5 229,0 0-167,5-67-2214,-1 35 2163,-1-11 0,2-1 17,2 6-475,0-3 453,2-3-18,0-5-5,2-2-5,1-4-670,-6 27 1,1-1 679,0 1 1,0-1-1,0 0 1,0 0-3,0 1 0,0 0-3,7-27-831,-1 2 815,1 1 10,-1 1 6,-1 1-6,1 2 12,-1 0-12,1 1-5,1 1 6,0 1-1,0-1-5,0 1 5,2 0 1,0 0 5,2 1-6,2 1-5,1 0 0,1-1-1,0 0-4,0 1-7,-2 3 1,-1 0 11,6-10 13,-6 12 1,0 0 11,-5 10 0,-1 3 3,7-13 388,7-10-394,-8 20-5,2 2-1,1 1-5,2 3 0,2 1-5,4 2-1,2 0-11,4 0-5,0 2-17,3 0 11,-1 1 5,1 1 12,-1 0 6,-1 1 5,-1 0 5,0 1 6,-2-2 6,1 1 0,-1-2 0,1 0-6,0-2 6,0 1-6,-1-2-5,0 1-6,15-6-6,-13 7 0,11-2-1444,-3 4 1444,-11 6-27,22-4 320,-23 8-337,9-2 385,-12 3-441,-2-1-62,1 2-90,-3-2-106,0 2 478,-2 0-741,-2 2 627,-2-1 0,-9 1 0,-2 1 0</inkml:trace>
  <inkml:trace contextRef="#ctx0" brushRef="#br0" timeOffset="11199">12405 8923 7890,'-5'7'-79,"1"-2"51,4-5 11,0 0 17,-35 56-2130,24-36 2149,-9 12 1,2-2 42,13-21 509,0-2-476,3-4 23,1-1 117,1-1-123,2-8-34,1-1 1,3-9-12,0-2-17,1-6 6,2-4 571,1-7-588,1-6 0,1-5-1538,-2 7 1,0-1 1506,-2 9 1,1-1-4,2-12 1,1 1-261,-4 11 1,1 1 254,-1 1 0,1-1 3,0 1 0,-1-1-3,2 2 0,-1 0 0,0 0 0,1 1-842,-1 1 1,1 0 838,-1 0 1,0 1-4,9-25 228,-1 1-220,-5 16 1,1-1-3,-3 8 0,-1 1 3,3-9 0,0 1-3,5-12 0,-3 0 5,1 2-10,-1-1-1,-1 2 6,0 0-3,-5 13 1,1 0-4,6-17 676,-5 17 1,-1 1-682,6-12-1,0-1-5,1 1 0,1-1-5,-1 1 13,-3 11 1,0 1 13,6-17 1,-6 17 0,0 1-1,5-11 1,-1 2-1,1 1 7,-1 4 4,0 1-4,1 3 0,1 2-7,1 2 1,2 2 146,2 0-152,2 2-5,14-9 5,-7 8 0,11-6 11,-12 8-17,1 2-5,0 0-6,1 1 12,0-1 2425,0 1-2431,15-11 0,-13 6-173,11-6 184,-16 6 11,-1 2-5,-2 0 6,-1 0-12,-1 0 6,1 1-1941,0-1 1941,1 1-1,-1-2 284,0 1-278,0-2-11,1 1-555,-1 1 555,1-1 0,0 1 0,0 0-11,-1 1-1,-1 2-11,0 1 1,0 1 5,-2 2 473,0 2-468,-1 2 1,-1 2 0,0 1 5,0 2-5,-2 2 0,1 1-6,-1 0 0,0 2 1,0 2 4,1 1 1,0 1-11,2 1-12,0 1-5,1-1-11,0 0 3029,0-1-3057,0-2-29,0-2-49,0 0-74,-1-2-95,-2-2-123,0-1-179,-2-2 627,-3 2 0,-7 1 0,-3 1 0</inkml:trace>
  <inkml:trace contextRef="#ctx0" brushRef="#br0" timeOffset="11850">12248 7666 5287,'13'-44'57,"0"0"1,-1 3 0,2 5-13,9 7-6,2-3-5,2 0-6,0-3 5,2-2-5,1-1-1263,1-2 1252,0-1-1,1-1-4,-1 1-7,1 0-5,0 0 0,0 2 310,1 0-316,-8 12 1,1 1 2,-6 5 1,0 1-1,8-6 0,-1 1-14,14-8 3,-9 10 0,1 0 3,-8 6 0,1 0-225,8-5 1,1 2 213,14-8-6,0 0-1688,-1 2 1699,0-2 12,0 1 564,-1 0-559,0 0-385,-1 0 391,2 0 5,-1 1 137,-13 8 0,2 0-137,2-1 0,0 0-5,0 1 0,0-1-4,-1 2 1,-2 2 8,13-7-3,-14 8 1,0-1-3,16-7-4,-17 9 1,0-1 3,-2 1 0,-1 1-1,16-7-8,-17 7 1,1 1 2,7-4-6,0 2 2069,-2 1-2063,-1 2 0,-1 2 6,12-1-6,-12 2 0,10 1-6,-16 2-5,1 3 5,-1-1 1,-1 1-1,0 0 354,-2 0-348,8 0 0,-10 0 0,5 0 0,-11 1 1324,-2 0-1329,0 0 1133,0 0-1144,-1 0 491,0 0-514,0 0-6,0 0-33,-1 0-34,0 0-308,2 0 0,-3 0 420,2 3 0,-9-2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12:06:27.38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14959 3190 10058,'11'-2'655,"0"0"-420,-2-4-11,1 0 11,2-2-44,2 0-7,1-1 164,10-5-185,-4 2-18,7-3-27,-8 4-23,1 0-28,-1 1-22,0-1-17,-1 2-22,-1 0 5,0 1-11,-2 1-28,-1 1-6,3-1-16,-7 3 5,2-1-61,-7 3-74,-2 1-83,-1 0-29,-1 1-1449,-1 0 996,-4 3-381,0 0 1126,-3 2 0,4-2 0,-1-1 0</inkml:trace>
  <inkml:trace contextRef="#ctx0" brushRef="#br0" timeOffset="679">15024 3003 10030,'-14'27'184,"-1"1"1,-9 20-140,17-32 11,-2 5-22,2-4-1,-2 3 18,4-7-7,-1-2-4,2-1 10,0-1-11,1 0 12,0-3 16,1 0 151,0-2-27,2-2 834,-1-1-1008,2-6 11,1 3-34,-1-3-11,1 4 1,-1 1-24,1 0 24,-1 0 16,1 0 0,0 1 33,0 0-16,0 2 0,0-1 28,2 2-23,0-2-5,1 2-6,0-2 0,-1 1 6,0 0 0,1 1-12,0-1-16,2 2 17,0 1-12,0-1 12,-1 1 16,0-2 29,-1-1-35,0 0-4,-1-1-1,0-1-6,0 0-5,-1 1-5,0 0 5,0 0 0,-3-1 5,1 0-10,0 0-6,0 1 11,0-1-6,1 0 28,0 0-22,-1 0 17,0 0-118,1-1-1501,-2 1 661,1 1 325,-1-1-180,0 2-463,0-2 1259,0 0 0,0 0 0</inkml:trace>
  <inkml:trace contextRef="#ctx0" brushRef="#br0" timeOffset="8348">13008 5711 3320,'45'-7'181,"-1"-1"0,-2 2 0,-4 0-35,1 0-23,1 1 0,3 0-11,1 0 0,1-1 14,-12 2 0,2 0-3,3-1 1,0 0-74,0 1 1,1 0-539,-1 0 1,-2 0 560,17-1-17,1 0-6,2 1-5,-1 1 5,1 0-10,0 1-18,-27 1 0,-1 0 0,0 0 1,1 0 196,13 0 1,2-1-195,-11 1 0,0 0-312,11-1 0,-1 0 306,-11 1 1,-1-1-3,0 1 0,0-1 0,1 0 0,0 0-3,0 0 0,0 0 20,-1 0 1,1 1-27,0-1 1,-1 0 29,1 1 1,-1-1-34,0 1 1,1-1 2,-1 1 1,1-1-1,-2 1 1,1 0-1,-1-1 0,1 0 3,-1 1 1,0-1 2,-1 0 0,2 0 16,10-1 1,1 0-17,-11 1 0,0-1-6,9 0 1,0 0 2,12-1 6,0 0 0,-2 0 0,0 1 0,-1-1 5,-1 2-212,1-1 212,0 1-16,0-1 5,-1 1-5,0 0-12,-2 1 6,1 1-17,-2-1 17,0 1 0,-1 0-5,-1 0 5,-1 1 732,-3 0-732,0 1 6,-3 0-6,-1 1 5,-2-1 353,-1 0-358,-4 1 0,-3 0-5,-4 0 1202,-3-1-1202,-2 0-1,-3 1 1094,-2-1-1093,-1 1 982,-1-1-977,-1 1 323,-1 0-323,0 1-5,0 0-18,-1 0-5,-1-1 11,-1 1 1,0 0 10,-2 1 6,0-1 6,-1 1 5,-1 0 0,0 0 11,0 2 1,-1 2 10,-1 1 12,-1 4-6,-1 3-5,-1 4 0,-1 3-12,0 4-273,-1 3 290,1 4-663,0 0 680,1 3-6,0 0 6,1 3-22,1-1-803,0 3 809,1 0-7,0 1 6,0 0-22,1 1-6,0 0 1,1-2 4,-1-1-4,1-2 4,0-1-5,0-10 1,0 0-477,0 14 471,1 12 0,0-18 5,0-2 0,0-2 11,-1 0-5,0-2 0,0-1-6,-1 0 6,-1-2 570,0-2-581,-1 0 0,0-3 422,1 0-423,-1-3 1,1 0 28,1 6-34,0-5 5,1 5-5,0-8-17,0 0 820,0 1-798,1 0 1,0-1-1,2-1 7,-1 0-7,0-1 6,0 0 6,-1-1-11,-1 1 430,1-1-425,-1-1 0,0 0-5,0-1 5,0-1 11,0 3-22,0-5 12,0 2 4,0-5-21,0-2 33,0 0 0,0-1 5,-1 1 12,0-2 0,-2-1 5,2 1-5,-2-1 0,0 0-6,0 0-22,0 0 11,0 0 6,-1 0-29,-1 0 12,0 0-11,1 0-18,-1 0 18,0 0 5,-1-1 0,1 1 1,-2-1-7,1 0 1,-1 1-12,-2 0 17,0 0-16,-1 1 10,-3 0 7,0 1-12,-3 0 0,-12 4 0,6-2-511,-9 4 511,6-4-33,-13 4-40,-9 3 50,-2 0-719,-2 2 753,11-3-5,-2 1-1,-2 3-1133,-2 0 1150,-2 3-11,0-1 12,-1 1 10,2 0-10,1-1-7,3-2-4,1 0-129,14-5 1,0-1 88,-14 6 17,15-6 0,0 0-6,-9 3 6,0 0 11,1 0 11,-1-1-5,1 1 27,0-1-21,0 0 4,0 0 7,1 0 27,-11 3-33,11-4 0,-6 3-2543,16-6 2537,3-2 402,3 1-413,3-2 797,2-1-791,4-1 491,1 0-481,3-1 3339,1-1-3400,3 0-392,0 0 432,4 0-12,-1-1-11,3 2 5,-4-1-21,0 0 4,0-1-44,0 2-106,1-2-873,-1 1 1,0-1 0</inkml:trace>
  <inkml:trace contextRef="#ctx0" brushRef="#br0" timeOffset="16530">2685 6806 9593,'-24'6'705,"3"-2"-5906,19-4 6153,1 0 558,0-2-1437,2 1 865,0-2-854,1 0 22,1-1 6,2 0 3365,0-1-3416,2 0-10,0-1-46,1 0 6,1-2-61,6-3-141,2-1-296,5-3 95,-7 4-185,-3 3-173,-5 4-197,-2 2-252,-2 1 1199,0 0 0,-1 1 0,-2 0 0</inkml:trace>
  <inkml:trace contextRef="#ctx0" brushRef="#br0" timeOffset="16990">2683 6807 4206,'-5'49'9,"0"-1"1,-1-1-1,4-16 2318,4-28-2304,1-2 10,0 0 1077,3-1-1093,0-2 548,3-1-571,-3-1 1929,1 1-1940,1-2-11,0 1-39,4-3 44,-2 2-5,2-1 23,-3 3-23,-1 0 5,0 2 6,0 1-5,0 0 11,-1 1 5,-1 1 6,-1 2 6,0 2 16,0 1 29,-3 1-1,1-1 34,-3 2 6,1 0 5,-3 0 6,0 0-1,-2-1-4,-2 1-18,-1-1-5,0 0 0,-1 1-12,-1-1 1,1-1-12,0 0-11,0-2 12,1 0-12,1-2-22,0-1-34,1-1-84,1 0-117,0-1-230,2 0-286,1-2-370,0 0 1104,1-2 0,0 2 0,0 0 0</inkml:trace>
  <inkml:trace contextRef="#ctx0" brushRef="#br0" timeOffset="17235">2950 6850 8909,'4'-3'1132,"-1"0"-1121,-3 3-78,33-29-2045,-21 19 1921,25-23-30,-24 26 221,1 0 0,-4 2 0,-2 1 0</inkml:trace>
  <inkml:trace contextRef="#ctx0" brushRef="#br0" timeOffset="17473">2957 6844 12427,'50'17'-92,"-1"-1"0,-3 0 1,-12-8-122,-25-13-106,0-1-207,0 0-331,1 0-678,-1 0 119,2 0 1,-5 3 0,-1 0 0</inkml:trace>
  <inkml:trace contextRef="#ctx0" brushRef="#br0" timeOffset="18774">3439 6717 7577,'37'42'71,"-1"0"0,-2-3 0,-7-6-49,-12-12-16,1 0-6,0 0-3005,0 1 2960,-1 0 6,1 1 1238,-2-1-1188,0 1 0,-1-2-11,-2-2 6,-2-1 966,3 3-977,-4-1 684,1 3-663,-5-3 3305,-2-4-3287,-2-6 400,1-4-339,-1-4 768,0 0-818,-1-7 0,1 1-17,0-6-6,0 0 12,0-2-17,0-1 16,0-2 7,-1-2-18,-2-11-39,-4-16 17,0 7-327,-3-7 311,3 19-1,1 0 6,-2 0-6,1-1-39,-1 0 33,0-1-16,-1-1 11,-2-13-33,-2-4-1090,-1 0 1078,2 4 6,3 12-477,-1 1 482,1-2 275,-1 2-398,-4-11 40,5 10-456,-4-7 416,6 13 12,0 2 1032,2 2-948,0 1 544,-1 1-517,3 2 23,-1 2 33,3 1 450,-1 3-456,1 2-4,0 1-12,1 2 23,0 0-51,0 2-381,0 1 415,2 0 44,0 1-5,1 1 39,-1 1-28,-1-1 39,0 1 174,0-1-112,-1 0-73,0 1-6,0-1 18,0 1 4,0 0-4,0 0 21,0 1-5,0-1 0,0 1 0,0-1 23,0 1 195,3-1-78,-1-1-34,5 1 69,-1-2-52,4-2-39,1-2-17,3-3-67,2-4-34,4-2-50,3-3 40,3-3-812,3-2 749,3-1 23,3-3 12,3-1-1,2-1-1204,3-2 1215,-1 0-33,1-1 19,-12 9 1,0 0-9,-8 5 0,1 0-800,7-6 0,-1 1 822,13-7 12,0-1-423,-1 1 473,-1 2-28,-1 0-166,-4 4 194,-1 1 17,-3 4 427,-2 2-455,-3 1 1401,-1 2-1412,-3 1-17,-1 0-12,-2 2-5,0-1 493,-1 1-504,-1 0 934,0 1-895,12-6-56,-9 5-22,8-5 44,-15 8-44,0-1 654,-1 2-738,3 1 247,-6 1-315,4 1 34,-8 2 23,0 0-6,-3 2-29,0 1-4,-2 0-35,2 1-251,-2 1 189,1 0-21,-2 1-73,0-1-113,0 1-172,-1 0-326,-3 2-812,-1 0 1770,-1 0 0,3-3 0,0-2 0</inkml:trace>
  <inkml:trace contextRef="#ctx0" brushRef="#br0" timeOffset="19755">3760 6493 10153,'10'21'397,"-1"-4"-262,-6-9-6,-1 0-34,1 0-17,1 1 1,-1-1-12,0 1-17,1-1 1,-1 1-18,1-1-33,0 0 23,0-2 5,0 0 5,0-1 29,0-1 11,-2 0 44,1-3 57,-1 0 33,-1-1 0,1 0 1,-1-1-62,0-1-40,0-3-33,1-1-23,-1-1-27,1-2-46,-1 0 40,1-1-11,0-1 22,2-6-34,-2 4 23,2-5 11,-2 6 11,1 0-11,-1 1-28,0 2 17,-1 1-34,1 2 17,-1 2-22,1 2-12,-1 0-16,0 2-51,1-1 67,0 1-5,1 0 45,0 2 27,0 1 23,1 2 23,0 0-23,1 3 11,0 0-34,-1 2 7,1-1-1,-1 1-22,1-1 11,1-1-17,-1 1 6,1-2 27,3 1 124,1-3 0,0-1 34,-1-3 33,-3-3-67,0-3-5,0-3-40,0-2 0,-1 0-22,1-3-28,-2 0-34,-1-1-101,-1-7 62,0 6-50,-2-5-40,-1 8-55,-1 1-130,-2-1-61,0 2-890,-6-3 396,4 3-99,-4-2-40,4 6-96,0 0-273,1 0 1338,2 2 0,1 2 0,1 0 0</inkml:trace>
  <inkml:trace contextRef="#ctx0" brushRef="#br0" timeOffset="20025">4005 6252 12046,'19'18'728,"-3"1"-498,-12-8-157,0 0-1,0-2 40,0-3-67,1-2 34,1-1-7,-1-2 7,1-1-6,1-1-62,1-1-56,2-4-28,1 0-67,1-3-56,0 0-61,-1 1-57,0-1-583,1-2 298,-5 3-129,2-1-151,-5 3-309,-1 1 1188,-1-1 0,-1 3 0,0 0 0</inkml:trace>
  <inkml:trace contextRef="#ctx0" brushRef="#br0" timeOffset="20259">4107 6144 14701,'11'35'272,"1"0"1,0 1-1,0-5-261,-4-15 17,3 7-100,-4-8-40,1 0-84,-1-1-140,0-1-90,0 0-957,1 2 413,-3-4-1438,3 6 660,-5-8 900,-1 3 0,-1-8 0,-1-2 0</inkml:trace>
  <inkml:trace contextRef="#ctx0" brushRef="#br0" timeOffset="20575">3929 6733 12281,'26'-17'283,"1"1"0,20-14-121,-25 15-5,1 0-17,1-2-5,0 0-18,1 0-10,8-6-130,-9 6-44,4-3-319,-9 5-1429,-3 5 504,-5 2-918,-4 4 2229,-7 5 0,0-1 0,0 0 0</inkml:trace>
  <inkml:trace contextRef="#ctx0" brushRef="#br0" timeOffset="20957">4000 6935 11934,'12'55'353,"-2"-7"-297,-7-33-11,-1 2 399,1-2-472,-1 1 145,1-1-156,0-2 56,0 0-129,0-2 49,-1-3-380,1-2-319,0-1-1455,1-1 2217,-2-2 0,1-1 0,-2-1 0</inkml:trace>
  <inkml:trace contextRef="#ctx0" brushRef="#br0" timeOffset="21324">4146 6874 12959,'28'49'146,"0"-4"-158,-19-34 7,2 1-18,-4-4 23,0-2 12,-1-1 16,1-2 28,-1-1 33,-1-1 90,2-3-106,-1-1-6,0-3 6,-1 0 0,-1-2-6,0 0-22,-1-1-6,-1-1-28,-1 1-139,-8-19 55,2 14-45,-7-14 29,4 20-18,-1 1-33,0 1-17,1 2-44,-2 2-382,-3 1 202,4 1-50,-3 0-51,4 1-33,2 1-17,0 1-67,1 0-74,1-1-206,1 0 879,1 0 0,2-2 0,-1 1 0</inkml:trace>
  <inkml:trace contextRef="#ctx0" brushRef="#br0" timeOffset="21740">4299 6758 4418,'5'-2'840,"-1"1"4151,-4 1-4789,32 49-68,-18-29-109,5 8 1,0-2-4,-8-14 618,-3-5-623,0-1 413,2 1-357,-2-3 1090,2 1-1079,-4-4 0,-1 0 0,1-2-28,-1-1 6,1-2-6,-1-2 6,1-2 16,-1-1-5,0-1 5,0-2 6,-1 0-22,-1 1 27,0-1-27,-1 0 16,-2-5-44,0 4-6,-2-3-6,-2 6 1,-2 1-34,-1 1-1,-1 2-10,-1 1-40,-1 1 29,-1 2-46,0 1-5,0 0 23,0 1-57,1 1-218,-4 2 123,4 0-44,-2 2-118,5-2-180,2 1-224,0-2-167,2 1-258,0-1 1204,1 1 0,1-2 0,1 0 0</inkml:trace>
  <inkml:trace contextRef="#ctx0" brushRef="#br0" timeOffset="22048">4636 6354 9262,'0'-8'1087,"0"2"-622,0 6 1546,0 0-1955,10 42-45,-4-24-50,8 34-40,-6-33-44,0-1-11,1 1-34,0 0-85,1-2-49,0-1-118,-1-2-112,1-2-73,-3 0-106,-1-3-242,-1-1-693,-2-1 1646,-1-2 0,-1-3 0,0-1 0</inkml:trace>
  <inkml:trace contextRef="#ctx0" brushRef="#br0" timeOffset="22247">4564 6577 9198,'33'-27'-174,"0"0"1,-3 3 0,-6 5-516,-13 11-465,0 0 1154,-1 2 0,-4 2 0,-2 2 0</inkml:trace>
  <inkml:trace contextRef="#ctx0" brushRef="#br0" timeOffset="22781">4812 6272 11206,'11'39'13,"1"0"0,-2-3 0,-1-7-29,-4-16-7,0 0 449,1-2-431,-2-1 212,1-2-157,-1-2 224,2-3-146,-2-1 243,1-2-225,-1-7-141,-1 0-5,1-5-17,-1 2 0,-1-2-22,0-5 28,-1 3 33,0-3-5,-1 6-6,1 0-5,-1 0 11,0 1 39,1-2 0,-1 2-34,1 0 6,-1 4-84,0 5-196,0 0 274,1 5 1,-1 0 16,1 4 0,-1-1 12,2 1-1,-1 1-16,2 0 16,0 2-16,1-1 38,3 6-32,1-5 100,7 6-40,-5-9 57,3 0 17,-3-5 50,-1-1 291,3-2-50,-2-7-252,-1 1-62,-2-5 22,-5 2-44,0-1-61,-2 0-12,0-1-56,-2-2-28,-1 2-68,-2-2-49,-1 1-68,-1 0-67,0-1-51,-2 0-161,1 0-124,-2 1-180,1-1-72,0 1-56,0-1-1535,-2-4 2459,3 4 0,0 1 0,6 7 0</inkml:trace>
  <inkml:trace contextRef="#ctx0" brushRef="#br0" timeOffset="23180">4953 6099 11684,'25'-29'117,"-4"5"433,-18 24-572,-1-1 214,1 3-164,-2 1 96,1 2-102,-1 2-5,1 2 303,-1 1-320,-1 2-3403,0 0 3431,0 0-12,-1 1 24,0-2 16,-2 3-28,1-4 5,0 1 6,0-6 23,0-1 44,1-1 23,0 0 4294,1-2-4311,2-5-12,1-1 18,4-3 95,3-4-84,-1 4 11,4-4 16,-4 3-26,0 1 10,0 0-28,0 0-28,-1 0-39,-1 2-29,0-1-16,0 2-128,0-2-63,-2 3-101,1 0-133,-4 2-158,0 1-3567,-1 0 2010,0 5 2140,-2 0 0,1 0 0,-1-1 0</inkml:trace>
  <inkml:trace contextRef="#ctx0" brushRef="#br0" timeOffset="24776">3051 6857 6462,'5'-1'358,"-1"0"913,-4 1-1148,-2-3 90,0 2-118,-2-3-16,0 3-1,2 0-11,-2 1-5,2-1-6,-1 1-11,0 0-23,-1-1 1,1 1-12,0 0-11,-1 0 0,1 0-6,0 0 6,0 0 0,-1 1 0,1-1 0,-1 2-11,-4 0 5,2 0 1,-4 1-1,5 0 12,0-2-6,1 1 5,0-1-5,0-1-5,2 1-1,-1 0 12,2-1-12,0 0 6,-2 1 17,2-1 135,-1 0-40,1 1 2542,1 0-2570,3-2 23,-1-1 5,5-1 23,-1-1-40,1 0-11,2-1 6,0 0 27,1 0-44,1-1-11,1-1 5,-1 0-56,1 0 17,0 0-11,2-2-84,-1 2-6,-2 0-67,-3 2-73,-5 3-124,-1 0-1606,-1 1 1943,0 6 0,-1-4 0,0 4 0</inkml:trace>
  <inkml:trace contextRef="#ctx0" brushRef="#br0" timeOffset="25105">3035 7028 7733,'-2'3'985,"1"1"2247,1-4-2957,4 9-34,0-8-34,3 7 1,-1-11-40,1-2 0,0 1-40,0-3 29,0 1 6,2-1-35,-1 0 74,5-3-124,0-2-33,1 1-28,-2 1-6,-4 4-61,0 0-6,-1 1-11,0 1-51,-2 1-50,0 1-123,-1 0-56,-1 1-612,0 0-2659,-1 1 3618,-7 5 0,4-4 0,-4 5 0</inkml:trace>
  <inkml:trace contextRef="#ctx0" brushRef="#br0" timeOffset="27880">3267 8050 11357,'-13'-28'610,"3"4"-520,11 17-12,2 0 51,3-4-89,-1 4 16,2-3-34,-2 4 23,2 1-6,-1 1-22,1 2 0,1 1 0,-1 0-17,1 1-17,-2 3 17,1 0-34,-1 4 12,-1 1 5,0 1-11,-1 1-6,0 1 12,-2 0-28,1 2-7,-1 0 29,0 0-22,-1 1 44,-1 5-11,-1-5-5,-2 8 39,-3-7 11,0-1 39,0-4-22,2-6 17,1-2-12,-1-1 29,-2-3-74,2-3-5,-1 0-11,2-2-62,2 0 34,1 3 5,0-2 18,0 2 16,1 1 11,1 0-6,1-1 7,0 1 16,1-1 44,2-2-27,0 2 6,1-2 5,0 2-17,-1 0 6,1 0-12,-1 1 40,6-2-45,0 0-73,4-1-11,-4 1 0,1 1-95,-5 0-51,1 0-78,-1 0-123,1 0-1020,1-3-6,-3 2 1429,2-3 0,-6 5 0,0 0 0</inkml:trace>
  <inkml:trace contextRef="#ctx0" brushRef="#br0" timeOffset="28130">3467 7838 10567,'16'-36'-694,"-4"7"403,-8 25-45,-3 1-544,0 1 292,0 0 334,0 1 0,-1 0 0</inkml:trace>
  <inkml:trace contextRef="#ctx0" brushRef="#br0" timeOffset="28655">3463 7835 4353,'42'23'41,"0"-1"0,-1-1 0,-14-4 2546,-24-11-2536,0 0 1431,-1 1-1298,-1 4 961,1 1-982,-3 0 3402,-1-1-3402,0-4-57,-3 1-11,-1 0-3431,-1 1 3420,0 0-69,-1 0 86,0 0 11,0 0-39,0 0 17,0-1-6,1-1-34,1-2 0,0 0-27,2-2-23,-1-1 3341,0 1-3392,1-2 87,1 0-120,1 0-5,0-1-12,1 1-22,-1 0-8088,1 0 8211,5-4 0,-4 2 0,5-2 0</inkml:trace>
  <inkml:trace contextRef="#ctx0" brushRef="#br0" timeOffset="29082">3833 7821 12829,'26'-21'73,"-3"3"-96,-14 9-61,0 1 171,0 1-316,-2 0-13,0 1-218,-1 1-109,-1 1-254,-1 0-115,0 1-743,0 1 1681,-1 1 0,-2 1 0,0 0 0</inkml:trace>
  <inkml:trace contextRef="#ctx0" brushRef="#br0" timeOffset="29324">3833 7823 10849,'44'3'-43,"-1"-1"0,-2 1 0,-11-4 939,-21-6-1131,-3-1 789,1 2-985,-2 1 287,0 0-831,-2 0 668,2 0-2633,-2 0 2207,0 1 0,-1 1 0,-1 2 1</inkml:trace>
  <inkml:trace contextRef="#ctx0" brushRef="#br0" timeOffset="30335">4407 7600 8825,'0'-6'829,"0"1"1652,0 5-2380,17 23 6,-10-13-23,13 19-28,-15-19 0,0 1-6,1-2-38,-1 0 27,1-2 11,0-1-22,-1-2 17,-1 0 11,1-2 6,-1-1 5,0 0-6,0-1-21,0-2-40,0-1-12,0-3-16,0-1 23,0-2-18,1-1 7,-1-2-1,1-1 0,-1 1-11,2-8 17,-2 4 11,1-3 0,-1 6 0,-1 1 11,-1 1-5,0 2-6,1 1 11,0 0-50,-1 4-17,1-1-6,-1 5 17,0-1 23,0 1 33,0 0 6,0 1-6,2 1 17,-1 2 6,2 0-6,-1 1-6,0 1-5,1 1-17,3 3 17,-1-3 11,3 4 0,-3-6 16,1 1 12,-1-2 56,1-1 45,-1-2 73,0-1 50,-2-1-23,1-2 23,-1-2-44,-1-2-35,0-2-55,0-1 95,-1-6-113,-1-2-100,-4-5-84,-1 6-44,-2 1-287,-6 3 152,3 3-39,-5-2-471,-1 1 213,5 4-112,-4-2-107,6 4-95,2 1-184,2 0-354,1 3 1384,0-2 0,2 3 0,0-1 0</inkml:trace>
  <inkml:trace contextRef="#ctx0" brushRef="#br0" timeOffset="30575">4713 7271 7974,'4'-3'666,"-2"0"3177,-2 3-3636,4 28-5,-2-18-57,4 21-33,-2-25 34,4 1-90,-2-3 22,2 0 90,1-3-89,2-2-314,4-4-1,-3-1-88,1-4-562,0-2 337,-5 3-55,3-2-74,-6 2-123,-1 2-174,-1-1-380,-2 2 1355,0 0 0,-1 3 0,0 1 0</inkml:trace>
  <inkml:trace contextRef="#ctx0" brushRef="#br0" timeOffset="30792">4719 7265 15364,'30'25'-54,"0"1"1,0-1 0,11 9 0,-10-6-56,-24-17-215,0 0-91,-1-3-123,1 0-50,-1-1-140,-1-1-157,-1-1-95,0-2-347,-1 1 1327,1-1 0,-3-1 0,1-1 0</inkml:trace>
  <inkml:trace contextRef="#ctx0" brushRef="#br0" timeOffset="31141">4576 7845 12410,'28'-25'242,"-1"0"1,-4 3 0,-2 3-131,6-5 0,-5 5 28,1-1-661,0-1 650,2-1-34,0 0-3126,0 0 3087,-2 0-165,0 2 64,6-5-139,-2 2 4,-1 2-32,-6 7-91,-9 7-50,-2 1-106,-1 2 87,-1 0-546,-2 3 926,-1 0-8,-2 2 0,0-1 0,-2 1 0</inkml:trace>
  <inkml:trace contextRef="#ctx0" brushRef="#br0" timeOffset="31515">4749 7918 8830,'1'-4'684,"-1"1"2711,0 3-3199,0 53 72,2-28-282,-2 7 0,1-2-42,3-10-11,-1-7-6,0-1-95,0 1-89,0-3-102,-1 1-123,0-6-1097,1-1-2498,1-2 4077,-1-1 0,-1-1 0,-1 0 0</inkml:trace>
  <inkml:trace contextRef="#ctx0" brushRef="#br0" timeOffset="31890">4883 7877 9520,'4'-7'879,"-2"1"-481,-2 6 1630,0 0-2000,-1 47-34,3-32-50,0 36 84,4-45 6,-1-3 44,0 0 40,1-2-46,0 0-4,-1-2-35,1-1-5,0-1 11,-1-2-5,1-1 39,0-3-17,-2 2 5,0-3-5,-2 3-50,-1 0 39,0 0-23,-1 1-11,-1-1-11,0-1-11,-1 1-45,-2 0-17,-1 0 17,0 0-95,-2 0-34,0 0-44,-2 2-46,1 0 40,-1 3-12,1 0 18,1 1-29,1 1-11,0 2-67,1 0-50,2 2-34,0-1-28,1 0-17,1 0 5,0-1-89,1 0-1192,0-1 1741,2 0 0,-1-1 0,1 0 0</inkml:trace>
  <inkml:trace contextRef="#ctx0" brushRef="#br0" timeOffset="32170">4889 7864 4844,'44'-33'160,"-1"0"1,-1-1 0,-14 15 74,-24 20 1991,-2 2-1946,0 2 779,-1 2-819,0 1 391,-1 1-463,0 1-40,0 1 1384,0 0-1445,0 2-33,0-1-12,0 1 0,0-2-22,1 5 12,1-6-24,2 5 24,0-8-1,1 0 45,1-4-23,-2-2-16,2 1-17,-2-4-45,3-3-117,1-3 33,-1-3-50,1-1-62,-3 2-89,0-1-107,-1 1-78,-1 0-34,-2 1-12,0 0 18,-1 0 22,0 2-537,-1-1 593,0 2 112,-1-1 353,-1 2 0,2 3 0,-2-1 0</inkml:trace>
  <inkml:trace contextRef="#ctx0" brushRef="#br0" timeOffset="32335">5130 7776 5958,'-5'-7'1226,"0"1"-901,2 3-6,0 1 0,1 1-5,-2-1 5,1 2 12,-2-1 0,1 1 10,-1 0-16,0 0 17,0 0-1,0 1-22,1-1-5,-1 2-62,2-1-62,-1 0-94,2 0-63,-1 0-44,2 0-28,-1-1-124,1 1 29,0 0 39,0 0-12,1 1-49,0 0-96,0-1-96,0 0-139,-1 1-118,1-1-123,0 1 728,0-1 0,0 0 0,0 0 0</inkml:trace>
  <inkml:trace contextRef="#ctx0" brushRef="#br0" timeOffset="32928">5185 7538 8864,'-3'-7'1026,"1"2"-550,2 5 2951,0 0-3247,-4-10 783,13 14-750,-7-9-17,12 17-56,-5-4-22,-1 2-51,1 1-67,0 0-28,0 1-39,0-1-79,0 0-39,1-1-3476,0 0 3336,0-2-106,-1 1-51,0-3-122,-2 0-1066,1-1 589,-3-1 1081,0-1 0,-4-2 0,0 0 0</inkml:trace>
  <inkml:trace contextRef="#ctx0" brushRef="#br0" timeOffset="33126">5171 7617 8685,'-8'-2'695,"1"0"-365,7 2 841,0 0-1104,48-43-101,-29 28-19,9-10 0,0 1-440,-9 8-11,-5 5-365,3-2-4107,-6 5 4976,-2 2 0,-3 2 0,-3 2 0</inkml:trace>
  <inkml:trace contextRef="#ctx0" brushRef="#br0" timeOffset="33613">5401 7299 10675,'18'31'60,"1"0"0,-3-3 0,-2-6-10,-8-15-27,0-1 713,1-2-680,-1 0 321,2-3-310,-2 0 135,0-1-151,-2-2 55,-1-2 302,-1-1-430,0-2-6,-1-1-56,0-1-6,-1 0 0,1 0-10,-1-1-46,0 0 28,0 0 11,0 0 35,0 0 38,-1 2 6,1 0-11,0 2 0,0 2-29,0 1-430,0 1 532,0 9 83,3 1 29,-1 8-68,2-4 12,0 0 11,-1-3 27,1-1 1,0 0 23,2-2 106,3 1-113,-1-4 12,2 0 185,2-2-135,-3-4-6,2 0-3391,-4-4 3375,-2 0 128,1-5-49,-2-4-203,-1 2-38,-2-1-107,-2 4-40,-1 1 2856,-6-8-4009,-4-1-667,-5-5 673,2 5-516,2 2 1787,5 7 0,3 4 0,3 3 0</inkml:trace>
  <inkml:trace contextRef="#ctx0" brushRef="#br0" timeOffset="34061">5554 6992 12349,'30'-12'106,"1"1"0,18-6-66,-44 24-29,0 2 6,-2 1-12,0 1 1,-2 2-6,0 0 11,-1 0-11,-1 1 6,-3 6-12,1-5-5,-4 4-3381,3-8 3392,0-2 17,0-1 16,0-2 51,2-2 17,0-2 481,2-2-537,2-3 3403,0-1-3409,4-4 17,2 0-5,1-2 16,0 0-5,2-1 50,0 2 28,1-2 56,0 1 39,0 2-11,0-1 84,0 0 33,-1 1 18,0 0 45,0 0 10,0 1-39,-1 0-33,0 0 195,2 0-397,-3 1-61,1 1-79,-5 2-56,0 1-45,-3 1-56,0 0-2940,-1 1 2038,-3 3-217,-1 0-237,-1 2-750,-1-1 2263,0 2 0,2-3 0,0 0 0</inkml:trace>
  <inkml:trace contextRef="#ctx0" brushRef="#br0" timeOffset="36647">14218 9006 10130,'52'-10'868,"-6"2"-733,-37 6-12,4 0-17,-4 0-22,2 0 6,1 1-28,2-2-12,1 2-5,1-1-23,3 1 1,1 0-12,2-1-11,2 0 22,0 0-11,0-1 6,0 0 0,0 0-6,-1-1 23,-1 0 5,-1 1 90,9-3-56,-9 2-1,6-2 97,-5 2-7,-4 1-78,-1 0-22,-6 1 22,-6 2-28,-1 0 0,-1 0 6,0 0 10,-1 0-16,-1 1 28,1 0-39,-1 0 6,1 1 5,-1 0-6,1-1 45,-1 2 0,1-1 1,-1 0-7,1 2 46,-1-1 49,1 2 29,-1 1 22,1 1-72,-1 1 10,-1 2-38,1 1 22,-1 1-17,1 3-28,-1 0 16,0 2 2,1 2 32,0 2-83,1 2-12,1 1-39,0 2 5,3 14-395,-1-7 396,2 10-1853,-1-11 1852,0 1-5,1-1-265,0 0 271,-1 0-17,1-1 44,3 14-246,-4-13 202,2 9 17,-3-15-34,1 0 1511,-2-2-1544,1 1-12,-1 0-6,1-1 35,-1-1 32,0-2 18,1-1 28,1 8-62,-1-8-17,1 6 67,-1-9 251,-1-2-284,0-1-17,0-2 34,-1 0 672,-1-3-706,0 1 213,-1-3-263,1 0-17,-1-1 100,0-2 1,-1 0 139,1 0-105,-1-2-18,-1 1 168,-2-1-184,0 0 22,-3-1-22,0 1-18,-1-2 7,-2 1-46,0-1-66,-7 1 55,3-1-22,-7 0 23,5 0-57,-2 0 17,-3 0 23,0 0 50,-15 3-17,7-1-212,-12 4 229,11-1-1421,0 2 1421,0 0 0,2 1-65,1 1 65,2-1-95,-8 5-51,1 0 118,1-1 4,5 0 68,9-5-10,3-1-34,1 0 1448,4-2-1464,2-1 86,3 0-121,1-1-27,1-1 78,4-1 204,-1 1-221,1-1-27,-2 0-152,0 0 100,0 3-94,-1-3-2294,0 3 1,0-2 0</inkml:trace>
  <inkml:trace contextRef="#ctx0" brushRef="#br0" timeOffset="56357">16200 9444 6462,'6'0'756,"-1"0"375,-5 0-840,0-1-224,0-1-5,0 0-6,0 0 5,0 1 259,0 0-146,0-1 44,0 1 29,0-1 33,0 1 364,0 0-308,0-2 5,0 2-5,0-2-28,0 2 1,-1-1-40,1 1 1344,-1 0-1513,-1 4-16,1 0 79,-2 6-1,2 0-33,0 3-11,0 1-34,1 2-28,0 1 28,0 1-12,0 2-60,0-1 4,1 1-16,0 0 28,0-1-44,1-2-52,0-1-4,0-2-29,2 5 118,-1-7 11,1 3-56,-1-7 28,-1-3 0,1-1 0,-1-1 56,1-1-56,0-1 56,0-2-12,0-1-16,1-3-56,5-18 68,-4 10-24,3-14-32,-6 15 4,1-2 12,0 1 0,-1-2 28,0 0 0,0 0-44,-1 1 32,0 0 12,0 2 12,1-5-12,-1 7-28,0-3 33,0 8-5,0 1-17,0 2-11,-1 1 57,1 2 44,1 1-6,0 2-28,1 2 28,-1 2 34,1 2-17,0 2-78,0 0 61,1 2-45,-1 0-33,1 1 45,0 0-79,1 1 0,-1 0-3375,0 0 3392,1-1 0,1-1 17,-1-2-34,1-1-11,-1-1 11,1-3 34,0 0 3403,0-3-3448,1-1 11,4-1-16,-3-4 94,5-1-27,-4-4-17,0-1 33,-1-2 29,0-1-46,-2 0 40,-1-2-39,-2 0-34,-1-1 56,-1 0 16,0 1 18,-1 1-90,-2-1 34,-1 1-107,-2-1 39,-2 1 17,-2 1-39,-2 1-16,-1 1-35,0 2 74,-1 0-130,1 2-44,0 1-129,3 2-213,0 1-129,2 0-229,2 1-236,1 1-1304,1 0 1869,2 0 1,1 0 0</inkml:trace>
  <inkml:trace contextRef="#ctx0" brushRef="#br0" timeOffset="56809">16524 9202 11570,'31'-24'341,"-5"5"-178,-20 22-46,0 0-15,-2 3 10,0 2 112,-1 12-174,-1-6-33,-2 10 33,-2-11-16,-1 2 5,-2 0 34,0-2-17,-1 2-11,-1-2 83,-3 5-44,2-5 6,-4 2 11,5-5 39,-1-3 22,2-1 17,0 0 17,0-3 23,2 0 302,-1-3-269,3 1-40,0-2-44,2 0-67,0-1 101,1-5-106,2 2-12,2-4-56,1 3 39,2 0-22,0 1 67,1-1 50,5-3-128,-2 2-34,5-2 16,-4 3-16,0-1-67,1 0-106,0 0-1301,10-3 673,-11 3-1148,8-1 795,-15 5-285,1 2-1389,-4 0 2828,-2 0 0,0 1 0,0 0 0</inkml:trace>
  <inkml:trace contextRef="#ctx0" brushRef="#br0" timeOffset="57096">16670 9510 6124,'-3'6'1260,"0"0"699,3-6 2040,0 0-3887,48-17-3305,-29 10 3212,10-3 1,-1 0 480,-12 3-640,-1 1 400,0 1-719,-2 0-129,-2 2-151,-1 1 2149,-1 0-2340,-4 1 584,0 1-971,-4 1-839,0 1 2156,-1 0 0,0-1 0,0 0 0</inkml:trace>
  <inkml:trace contextRef="#ctx0" brushRef="#br0" timeOffset="57322">16704 9668 11527,'34'-18'140,"-1"1"0,2-2 0,-6 3-185,-11 6-73,5-3-66,-9 4 837,-2 1-1039,-1 1 153,-3 1-485,-2 1-15,0 0-415,-3 2-42,0-1 1190,-1 2 0,-1 0 0,-1 1 0</inkml:trace>
  <inkml:trace contextRef="#ctx0" brushRef="#br0" timeOffset="57878">17152 9284 9425,'-5'-5'689,"0"0"-421,5 5 360,0-1 156,0-1 79,0-1-432,0 1 414,0-1-436,0 1 482,1 0 543,-1 1-801,3 5-90,-1 6-364,1 2-61,1 4 44,-1-2-67,0 2 6,0 0-39,0 3 55,5 19-94,-3-12 21,4 14-88,-1-6 44,-1-8-467,2 9 389,-2-11 117,1-2-39,-1-1 22,1-3-5,0-1-34,-1-1-22,1-2-101,1 2 343,-2-5-483,0 1-151,-3-7-627,-2-1 369,-1-2-1988,0 0 1522,-5-3-116,2-2-460,-4-2 1731,2-2 0,1 3 0,1 0 0</inkml:trace>
  <inkml:trace contextRef="#ctx0" brushRef="#br0" timeOffset="58414">17114 9240 9574,'13'-29'395,"-1"0"1,10-17 676,-15 44-887,1 2 419,0 1-487,1 1 182,-1 2-192,0 2 748,6 7-799,-6-3 117,4 6-106,-8-6 6,-1-1-6,-1 1 11,0 0 12,-2 0 5,0 0 34,0-1 16,-1 0 298,-7 7-331,1-6-11,-5 6-73,4-9 44,-1 0-16,0-1 101,-4 2-100,4-2-18,-3 2-11,4-3 0,1-2 22,0 1 12,2-1-62,0-1 50,1 0 1,1 0-23,1 0 39,1 0-67,0-1 146,0 0-34,1 1-68,0-1 57,1 1-22,0-1-1,1 0-28,0-1 1,0 1-12,0-1-22,0 1-17,0-1 33,0 0 79,-1 0-95,0 0-73,1 0-173,-1-1 38,1 0-50,-1 0-100,0 0-85,0 0-67,0 0-795,0-1 549,-1 1-63,0-1-21,0 0-51,0 1-190,0-1-510,0 1 1574,0 0 0,0-1 0</inkml:trace>
  <inkml:trace contextRef="#ctx0" brushRef="#br0" timeOffset="60655">18724 9017 11950,'3'48'2112,"1"-4"-1742,2-21-90,-1 2-56,2 1-140,0 1 0,0-1-816,1 0 732,0-1-28,0-1-17,0-2-39,0-1-17,-2-2 323,1-3-301,-3-2 89,-1-3-211,-2-1-169,0-3-95,-2-1 339,-1-2-984,-4-1 623,1-1-235,-7-3 442,5-2 56,-3-2 11,4-3 45,0 0-11,0-3 5,1 0-28,0-1 1,0-1-2,0-1 30,0-1 27,-1 0-11,-3-8 129,2 6 28,-3-8 12,4 8 27,-1-1 28,1 1 28,1 0 28,1 0 17,1 1 18,1 0 4,0 1 18,2 0-1,-1 0 22,2 1 12,1 0 28,1 1-11,1 1 16,2 1-11,0 0 23,3 2-1,1 0 40,1 1-28,1 2-22,1 0 11,0 3 246,5 1-230,-4 1-22,3 3-34,-6 2-16,-2 4-40,-2 1 174,-2 8-179,-2-4 6,-2 6-40,-2-4-22,-2 1-45,-1-1 28,-5 8 56,2-7 0,-3 4 45,2-9 17,0 0-74,0-1 18,-1-1-68,1-1-27,-1-1-34,2 0 44,0-1 23,0-1-56,0-1 23,1 0-35,0 0 12,2-1-28,0 0-28,3-1-117,1-2-62,5 0-51,-2 0-163,4 0-172,-2 0-247,-1-1-168,0 0-113,-1 0-32,0 1-214,0 0 1367,0 0 0,-2 0 0,1 0 0</inkml:trace>
  <inkml:trace contextRef="#ctx0" brushRef="#br0" timeOffset="61130">18380 9688 11512,'29'-11'924,"0"-1"-700,0 1-100,3-2-12,4-2-40,2-2-2117,4-2 2124,2-1-7,2-2 85,1 1-56,-13 5 1,-1 1 218,18-9-144,-18 9 0,0 1 211,9-6 27,-2 1 1,-2 0 371,-4 1-506,-3 2-124,-5 0-77,-3 3 22,-5 2-124,-6 2 23,-2 3 191,-3 0-387,-4 4 1282,0 0-2553,-3 1 1805,-4 1-2404,-4 2 1463,-3 1-511,-2 2-208,3 0-611,-1 1 1933,1 0 0,4-2 0,2-2 0</inkml:trace>
  <inkml:trace contextRef="#ctx0" brushRef="#br0" timeOffset="61557">18627 9865 9548,'4'-8'638,"-1"1"-363,-3 7 2940,0 0-3036,6 32-39,-5-17-62,5 25-16,-7-26-79,0 0-28,0-1-33,0 0-17,1-1-90,-1-1-1120,0 6 655,0-9-112,-1 5-156,2-10-729,-1-1 1647,1-1 0,0-1 0</inkml:trace>
  <inkml:trace contextRef="#ctx0" brushRef="#br0" timeOffset="61955">18804 9794 3187,'-2'38'11,"0"0"0,-1-3 1,2-7 2463,3-15-2491,1-4 1430,2 1-1414,0-6 882,2-1-854,1-2 3414,0-1-3302,5-6-78,-3 1-12,3-6-10,-5 3 21,0-2 68,0-5 11,-2 0-73,-2 1-28,-2 1 34,-4 2-33,0 3 22,-4-2-29,0 5-5,-1 0-11,-2 2-34,0 0 45,-1 2-28,-1 0-11,0 1-17,0 0-90,-4 1 23,5 0-23,-2 1-56,5 1-83,3-1-74,1 0-61,2 0-980,0-1 772,6-1-83,0-1-50,5-2-12,-2-2 79,2 1 666,1-2 0,-6 4 0,0-1 0</inkml:trace>
  <inkml:trace contextRef="#ctx0" brushRef="#br0" timeOffset="62300">18804 9798 8501,'45'-20'463,"0"1"0,-4 2 0,-10 3-172,-22 10-53,-3 1-20,0 2 18,-2 0 33,-2 2 314,0 3-303,-2 0-4,1 5-35,-2-1-28,1 1-39,-2 1-18,1 0 1,0 0-17,0 1 11,0-1-11,1 0-33,0 1 55,0 4-111,0-3-7,2 2 1,1-5-34,1-1 12,0 0-23,2-2-23,-1-1 46,2-1 16,1-1 129,5-2-56,1-3-62,1-2-38,-1-4 38,-5 0 12,1-1-1,-1 0 29,-1-1-17,1 0 50,-3 0-11,-1 0 17,-1 0-1,-3 0-60,0 0 77,-1 0-88,-1 1 27,-1-2-11,-2 1 106,-5-3-151,2 3 22,-5-2-83,1 2 49,1 4-77,-6-3-152,3 6 33,1-1-94,2 2-146,5 2-235,1 0-264,1 0-3585,-1 3 4504,1 0 0,0 1 0,2-2 0</inkml:trace>
  <inkml:trace contextRef="#ctx0" brushRef="#br0" timeOffset="62922">19494 9121 7985,'-3'-9'1019,"0"2"-598,3 7 5073,0 0-4407,-10-22-751,7 17-45,-7-18 34,10 24 50,2 2 135,0 3 207,6 12-493,-2-2-5,4 10-68,-4-5-45,1 1-331,0 2 96,0-2 0,1 2-129,-1-1-89,0-1-740,3 6 320,-4-8-101,2 3-90,-3-10-84,-1-2-1013,0 0 1086,-3-5-22,1 0 991,-4-5 0,2 0 0,-1-1 0</inkml:trace>
  <inkml:trace contextRef="#ctx0" brushRef="#br0" timeOffset="63148">19404 9317 9178,'-6'-5'2005,"2"2"-1534,4 3 638,0 0-795,49-20 111,-20 8-361,1-1 1,0 0-20,-5 2-45,-9 4-45,-1 0-28,0 0-89,-2 1-68,0 0-745,3-2 253,-4 1-146,2-1-135,-5 3-308,-1-1 1311,0 0 0,-3 2 0,-2 1 0</inkml:trace>
  <inkml:trace contextRef="#ctx0" brushRef="#br0" timeOffset="63834">19805 9035 12836,'-6'-2'840,"2"-1"4812,4 3-5501,0 4 22,0 0-66,0 5-40,1 0 95,1 15-22,1 1-67,1 7-6,-1-7-67,-1-5 45,1 0-67,-1 0 44,2 1 96,-1 1-208,1 0 62,0 0-17,2 0-50,-1-1 6,2 0-404,2 3 230,-1-5 111,1 1 46,-4-9-45,0-1-113,-1-2-72,-2-2-23,-1-2 40,0-1-1523,-1-1 1432,-3-2 86,0-1-1,-3-2 174,2-1 89,-1-1-95,2 1-44,-1 1 5,0-1-17,1 1-11,0-1-6,0 1-27,0-1-427,0-1 292,0 1 28,0-1 39,1 1 56,1 1 90,-1 0 33,1 0 68,1 1-12,-1 0 12,0 0-6,0 1-6,1-1-72,0 1-336,-1-1-96,0 1 134,1-1-777,-2 2 307,1-1 930,0 1 0,0-1 0</inkml:trace>
  <inkml:trace contextRef="#ctx0" brushRef="#br0" timeOffset="64866">18865 8810 8147,'2'-2'897,"0"1"1774,-2 1-2559,18-31-11,-10 20 11,13-23-50,-14 29 10,-1 0 35,5-1-107,-3 2-11,2 0 5,-5 3 12,0 1 17,-1 0 27,0 1-44,-1 2 27,-1 3-5,-1 3-17,0 1 29,-1 2-1,0 1-6,-4 17-33,1-12 6,-3 10 11,1-15-12,1 0 35,-1-2 16,-1 0 11,1-2 6,-1-1-3381,0-1 3375,0-2 34,1 0-1,0-2 1,1-1 45,2-1-29,0 0 600,1-1 2826,4-3-3431,-1 0 34,5-4-45,-1 1 50,1 0 51,1-1 10,0 0-32,1 1-3359,-1-1 3409,1 2-107,-1 0 56,1 1-84,0-1-61,-2 2-1,2 0-49,-2 0 3296,5-1-3426,-5 1-128,3 0-125,-6 1-127,-2 1-247,1-1-252,0 1-213,0 0-195,2 0-825,-1 1-88,1 0 2346,-1 0 0,-2 0 0,-1 0 0</inkml:trace>
  <inkml:trace contextRef="#ctx0" brushRef="#br0" timeOffset="65950">19766 9065 10651,'-11'5'818,"1"-1"-477,10-4 1945,0 0-2264,2-2 29,0 0-12,2-3-17,0 1 6,1 0-5,0 0-1,2-1 56,-1 1 34,2-1-67,-1 1-17,2 0-5,-2 0-7,1 1-16,-1 0 23,1 1-23,-1 0-51,0 2 51,0-1-11,-1 1 0,1 0 22,-1 0-11,0 1 0,0 0 11,-1 2 29,0 1-40,-1 0 0,0 2 33,-1-1-33,-1 1 0,0 1 0,-1 0-33,-1 1-46,0 0 68,0 0 22,-1 0 6,-1 1 33,-2-1-50,-2 0 23,1 1-23,-1-1 61,0 0 12,0-1 17,-1 1 22,0-2-39,0 1-34,0-2 6,0 0-17,1 0 28,-2-1-17,2 0 22,-1-1-33,0 1-28,1-2 40,-1 1 4,1 0-4,0-1 49,1 0-32,0 0-18,2 0-11,-1 0 0,1 0-39,1-1-34,1 1-1120,0-1 739,5-1-145,-3 0-146,4 0-84,-2-3-56,-1 1-45,0-2-190,0 2-516,0-1 760,1-1 0,-2 3 0,0-1 0</inkml:trace>
  <inkml:trace contextRef="#ctx0" brushRef="#br0" timeOffset="66614">20216 9084 7397,'-2'2'694,"0"0"3227,2-2-3489,-4 9-29,3-7-45,-2 7-50,3-9 745,0 0-829,3 1 6,-1-1 139,8-1-240,-2-1-44,4-2-1,-2 0 28,2-2 45,1-1-45,0 0 50,2-1-67,0 0 230,9-4 17,1 1-214,-1 0-38,-3 3-40,-10 4 40,-2 1-34,-2 1-56,-1 1-17,-2 0-39,-1 1-33,0 0-6616,-2 0 4414,-4 1 2291,1-1 0,-2 1 0,3-1 0</inkml:trace>
  <inkml:trace contextRef="#ctx0" brushRef="#br0" timeOffset="67121">20592 8822 10097,'27'-11'86,"-1"0"1,17-5-42,-38 24-11,-1 3-1,-1 0 18,0 1-34,-1 2-5639,-1 0 5667,-1 1 1398,0 1-1365,-2 8-56,-1-6 860,-3 6-859,1-9-2280,-2 0 2273,0-2 2342,-5 5-2206,-1-3-68,-1 0 5,2-5-22,4-5-11,1-1 3398,1-2-3426,1-1 34,0 0-6,2-1 72,0-1-77,1 0-23,1-1-11,1-1 22,0-1-22,1 0 27,1-1-27,2 1-6,1 0 34,3-2 11,0 2-45,3 0 85,1 0-52,-2 1 24,4 0-12,-4 0-34,0 1-5,0 1 11,0 0-45,0-1-39,0 1-34,-2 0-218,5-1 34,-5 1-129,3-1-252,-6 0 655,2 0 0,-5 1 0,1-1 0</inkml:trace>
  <inkml:trace contextRef="#ctx0" brushRef="#br0" timeOffset="67333">20773 8822 9492,'5'-8'616,"-2"2"-398,-3 6-358,0 0-168,47-31-156,-34 22 88,13-8 0,-4 2-1018,-19 12 1394,-2 1 0,0 0 0,-1 1 0</inkml:trace>
  <inkml:trace contextRef="#ctx0" brushRef="#br0" timeOffset="67811">20781 8808 12718,'45'22'108,"-1"0"1,-3-2-1,-12-4 4,-24-12 1250,-2 2-1009,-1 3 301,-1-2-475,0 4 272,-1-3-182,-1 0-1,0 1 705,-2-1-716,-1 0 1,-1-1-57,-1 1 18,-1-1-163,-1 1 33,-1-1-89,-2 0 0,0 0-44,-1 1-119,0-1-94,0-1-180,2 1-806,-3 1 453,5-1-73,-2 0-78,6-2 56,0-2-11,2 0-795,1-1 828,0 0-43,1-1 1,0-1 0</inkml:trace>
  <inkml:trace contextRef="#ctx0" brushRef="#br0" timeOffset="68292">21146 8764 9128,'-2'6'521,"0"-1"436,2-5-1612,51-27 263,-35 20 109,12-8 0,-2 2-501,-21 12-515,-1 0 1299,-1 1 0,-2 0 0,0 0 0</inkml:trace>
  <inkml:trace contextRef="#ctx0" brushRef="#br0" timeOffset="68509">21142 8775 8719,'45'17'-465,"0"0"0,-4-1 0,-9-6 1550,-23-12-2026,-1-1 620,-1 1 321,0-2 0,-4 3 0,1-1 0</inkml:trace>
  <inkml:trace contextRef="#ctx0" brushRef="#br0" timeOffset="69216">21477 8661 9072,'0'-6'1361,"0"2"1932,0 4-3164,-21 28-51,16-16 6,-17 22 6,20-21-17,0 2-34,0-1-17,1 1-55,1-1-18,0-1 12,0 0-6,2-2 1,2 0-24,1 0 57,1-2-17,2-1 39,0-1 17,2-2-16,0 0-3382,0-3 3426,0-1-34,0-1 1,1-2 27,-1-1-27,1-3 49,-2-1 18,0-1 3464,0-6-3509,-1 3 95,-1-4-17,-3 4 51,-1-1 28,-2 0-74,0 0 96,-1-6-139,-2 4-29,0-3-3386,-3 6 3397,0 0-56,-1 0 23,-1 2-34,-1-1-34,0 3 23,-1 0-23,0 2 3359,0 2-3381,0 1-101,-1 1-11,0 1-521,-5 5 146,3 0-253,-4 3-150,5 0-163,1 0-269,-1 1 1378,1 0 0,4-3 0,1-2 0</inkml:trace>
  <inkml:trace contextRef="#ctx0" brushRef="#br0" timeOffset="71395">18457 9986 6966,'0'-4'851,"0"2"1009,0 2-1698,-9-16 17,7 11 1,-6-11-18,8 16 600,0 0-466,1 5 12,0 0-33,2 7-40,0 1-44,1 1-17,1 3-1,0 1-16,0 1-39,2 3-18,-1 0-16,0 2 45,3 14-84,-2-10-11,3 11 16,0-2-61,-2-8-347,2 7 358,-3-13 11,-1-3 11,1-2 1,-3-3-23,2-2-11,-2-2 22,0-2 0,-1-3-5,0 0 16,-1-3 370,-1 0-381,0-2 302,0 0-335,0 0 22,1-1 22,2 1-5,1-1-17,1-1 11,1-1-22,1 0 22,2-2 34,2-1-34,3-1 12,1-1-1,3-1-44,1-2 22,2 0-45,11-6 45,4-2 0,0-1-409,-2 1 387,-11 4 5,2 1 28,1 0 6,1 0 28,1 2-34,2-2-834,1 1 811,2-1 1,1 1 11,1-2 23,0 1-23,1 0 11,2-2-22,0 1-1046,1-1 1035,1 0-1,0-1 23,-10 5 0,0 1 23,18-7-609,-16 6 1,0 0 596,14-4-22,2 0-778,0 0 856,2 0-56,0-1-539,1 1 483,1-1-72,0-2 55,1-1 29,-1 0 10,-27 8 1,1 1-1,24-11-5,-1 0-16,-1 1 10,-3 0 0,-4 3 6,-2 0 28,-4 3 555,-3 0-516,-3 3-39,-4 1 0,3-1-11,-10 3 33,1 0-22,-12 5 1362,-3 0-1362,-3 1 1027,-2 0-1010,0-1 1549,0 2-1532,-1-1 311,-2-1-334,-1 2 29,1-1-18,-1 1 73,-1 0-39,1-1 0,0 1 0,2 0-5,1 0-40,0 0 39,0 0 73,0 0-72,0-2 10,1 0-10,1 0-12,0-1-17,2 1 18,1 0-7,0 0-5,1 1-17,1 0 12,-1-1-23,1 1 28,0 1-6,-1 1-11,1 0 6,0-1-45,1 1 28,0-1 0,1 0 28,0-1 23,3 0-51,0-1 0,0 0 22,0-2-22,1 1 0,-1-1 17,1 0-45,1-1 17,0-2 22,1 0-22,2 0-6,1-2-45,2 0 12,12-5 39,-5 3 11,10-5-494,-10 6 482,0-1-16,0 1-5,0 0 5,-1 1 5,-1 0-16,0 0 17,0 0-17,0-1-1,-1 1 7,0 0-210,-1 1 232,0 0-17,-1 0 56,8-2-17,-7 2-22,7-1 50,-10 2 23,1 1-29,8-4-33,-8 3-22,6-2 22,-10 3 0,-2 1 0,1 0 434,-1 1-417,-1-1 179,-2 2-196,-1-1 0,-1 1-11,0 0 22,-1-1 28,1 2 34,-2-2-62,2 1-11,2-2-73,-3 1 73,2-2 28,-4 2-16,-2 0-1,0 0 28,-1-2-5,-1 1 55,0 0-27,-2 2-51,1 1 51,-1-2-85,0 2 46,1-1 5,0-1-6,-1 1-22,1-1-22,-1 0-79,0-1-11,0-1 39,-2-2 11,-2 1 12,-3-2 0,-1 0 10,-3 0 7,0-1 16,-4-4 17,4 4 0,-2-4 28,6 5-90,2 1-10,2 0-108,0-3 158,3 3 11,-1-2 22,1 5-22,0 0 0,0 0 55,0 2 12,0 0 79,0 1 38,0 1 595,0 0-729,0 7 6,0-2-1,0 4 96,-1-2-100,1-2-24,-1 1-16,1-3-56,-1 1 12,0-1-236,0 0-297,1 0 112,-2 0-157,1-1-139,-2 0-57,1 0-22,0 0 33,-1 0-72,0 0-259,-1 1 1138,-1 0 0,3-1 0,-1 1 0</inkml:trace>
  <inkml:trace contextRef="#ctx0" brushRef="#br0" timeOffset="74307">19262 10675 9419,'-1'-13'801,"-1"2"-538,3 9 51,0 1 3007,-1 0-3086,1 5 40,-1-1 5,0 6 257,0 2-217,0-2-17,0 4 21,0-2 113,0 2-112,0 1-39,0 2-62,1 0-6,-1 2-39,0 1 0,1 0-61,0 0-56,1 0 16,1 0-16,1-1-23,2 7-22,-1-7-17,1 4 0,-1-10 84,2 1-107,-2-4 1,2-1 89,-3-5-45,0 0-22,0-3 23,0 1-90,0-2 67,0-2 44,0-3-44,0-1 0,1-2-22,-1-1 0,0-2 44,0-1-44,1 0 44,-1-2-44,-1-1-23,1-1 90,0-8-45,-1 7 0,1-8-62,-2 9 40,-1 0 5,0 1-6,0 3-55,0 1 56,0 3 22,0 1 0,0 3-17,1 1-6,-2 1-156,1 2 202,0 1 16,1 1-17,0 2 17,0 2 17,0 2-56,0 2 84,0 2 12,2 6-57,-1-4 28,2 5-5,-2-6-18,2 0-20,0 0-48,2 1 24,-1-1-22,1 1 0,1-2-18,0 0-49,0-1 50,1-2-1,-1 0 63,0-2-23,1-1 0,-1-2 0,0-1 0,0-1 17,-1-1 5,1-2-22,-1-2 0,-1-2 17,1-2-17,-2 0 0,0-2 0,-1-1 22,-1 1-22,-1-1 23,-1 0-1,-1 0-44,0-1 22,0 1 44,-2-1-4,-1 0 4,-2 0-20,0-1-24,-1 0 0,-1 0-24,-1 0-37,-12-9 38,7 9 85,-8-7-62,9 12-22,2 3 22,0 0-107,1 3 85,2 0 67,0 2-68,2 0-78,0 0-39,2 1-95,0 0-487,1 2 128,1-1-156,0 1-152,1-1-28,0-1-1008,1 2-123,2 0 565,1 0-1057,1-1 2553,-1-1 0,-1 0 0,-2-1 0</inkml:trace>
  <inkml:trace contextRef="#ctx0" brushRef="#br0" timeOffset="74620">19637 10710 9626,'1'8'796,"0"-1"-315,-1-7 2835,0 0-3243,35-10-23,-22 5-50,28-8-50,-31 8-1,0 0-55,-1 1-34,-1-1-39,0 0-90,-1 0-73,0 1-55,0 0-51,-1 0-550,1 0-250,-1-1 480,-1 1-257,-1 1-605,-2 1 1630,-1 0 0,0 1 0,-1 1 0</inkml:trace>
  <inkml:trace contextRef="#ctx0" brushRef="#br0" timeOffset="74937">19727 10829 11805,'36'6'1042,"-7"-2"-801,-13-12-23,-5 2 376,13-8-499,-9 5-50,8-6-12,-5 4-33,-4 3-56,2-2-61,-5 4-107,-2 1-67,0 0-34,-3 1-95,0 0-34,-2 1-146,-1 1-178,-2 0-308,0 0 1086,-1 0 0,0 1 0,0 0 0</inkml:trace>
  <inkml:trace contextRef="#ctx0" brushRef="#br0" timeOffset="75764">20186 10516 9878,'-9'0'359,"1"0"-118,8 0 2106,0 0-1670,36 30-514,-24-16-82,13 12 0,-1 1-126,-13-8 34,6 11 0,-7-15-12,-1 0 23,0-2 0,0-1 34,0-1 0,0 2 16,-1-3 135,-2-1-17,-3-5-146,-3-3 6,-5-5-28,0 1 0,-2-5-39,0 1 39,1-2 11,-1-1-22,1-1 22,0-3-33,1-1-79,1-2 45,0-2-45,0-2 6,-1-12 140,1-3-45,0-10-45,0 4 67,2 11 1,0 5 27,0 6-27,2 5-1,-2-1 23,2 7 33,-1 2-16,1 0 89,-1-1-129,0 3 40,-1-1 39,0 1-40,-1 1 427,-10-3-124,5 5-218,-5 0 431,5 8-421,6-3-105,-1 3-18,3-4 63,1 0-18,1-1 45,2-1-16,0 1 16,3-1-50,-1-1-1,3-1 35,1-3-68,2-2-5,2-2 5,1-2-62,12-6-575,-5 2 615,10-4-291,-8 5 291,0 0 22,0-1-3090,1 1 3141,-1 0-1105,1 0 1132,0 1 92,-1 0 71,9-5-224,-9 4-11,5-2 115,-13 8-121,1-2-78,-7 5-45,-1 0 1136,-6 3-1192,-1 2-1409,-1-1 1044,-6 4-1040,1 0-590,-5 2 3926,3-1-2379,2-2-197,2-2-419,0 0 1204,1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40FEF-F84F-43E1-8206-57A0353EC3DE}" type="datetimeFigureOut">
              <a:rPr lang="en-GB" smtClean="0"/>
              <a:t>24/05/2022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25ED8-F08D-4B2A-99D6-976EFDC1CDE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28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25ED8-F08D-4B2A-99D6-976EFDC1CDE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6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D4FABC58-0DF7-44BD-A17C-B91E856B9038}" type="datetime1">
              <a:rPr lang="en-GB" smtClean="0"/>
              <a:t>24/05/2022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Root-Locus and Frequency Domain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63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084" y="18288"/>
            <a:ext cx="6027174" cy="329184"/>
          </a:xfrm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Control Section 4.2: Stability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2207" y="18288"/>
            <a:ext cx="774595" cy="329184"/>
          </a:xfrm>
        </p:spPr>
        <p:txBody>
          <a:bodyPr/>
          <a:lstStyle>
            <a:lvl1pPr algn="r">
              <a:defRPr/>
            </a:lvl1pPr>
          </a:lstStyle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22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70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55B21F83-B6C7-4781-856E-1F5B9E4302CC}" type="datetime1">
              <a:rPr lang="en-GB" smtClean="0"/>
              <a:t>24/05/2022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Root-Locus and Frequency Domain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Root-Locus and Frequency Domain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7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1CF9773-3B0C-4296-884D-90FBFB8FFEA7}" type="datetime1">
              <a:rPr lang="en-GB" smtClean="0"/>
              <a:t>24/05/2022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Root-Locus and Frequency Domain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63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2880000"/>
            <a:ext cx="7920000" cy="1080000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4.2: Stability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38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4.2: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77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3937" y="18288"/>
            <a:ext cx="61943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Control Section 4.2: Stability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8258" y="18288"/>
            <a:ext cx="37854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1">
                <a:solidFill>
                  <a:srgbClr val="FFFFFF"/>
                </a:solidFill>
              </a:defRPr>
            </a:lvl1pPr>
          </a:lstStyle>
          <a:p>
            <a:fld id="{C77A4947-2F07-412B-9A57-7912053BED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5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dt="0"/>
  <p:txStyles>
    <p:titleStyle>
      <a:lvl1pPr algn="l" defTabSz="685783" rtl="0" eaLnBrk="1" latinLnBrk="0" hangingPunct="1">
        <a:spcBef>
          <a:spcPct val="0"/>
        </a:spcBef>
        <a:buNone/>
        <a:defRPr sz="4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indent="-137157" algn="l" defTabSz="685783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6" indent="-137157" algn="l" defTabSz="685783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61" indent="-137157" algn="l" defTabSz="685783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18" indent="-102868" algn="l" defTabSz="685783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37157" algn="l" defTabSz="685783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31" indent="-137157" algn="l" defTabSz="685783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2987" indent="-137157" algn="l" defTabSz="685783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44" indent="-137157" algn="l" defTabSz="685783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dirty="0"/>
              <a:t>Dynamics &amp; Control 3</a:t>
            </a:r>
            <a:br>
              <a:rPr lang="en-US" sz="1800" dirty="0"/>
            </a:br>
            <a:r>
              <a:rPr lang="en-US" dirty="0"/>
              <a:t>CONTROL</a:t>
            </a:r>
            <a:endParaRPr lang="en-GB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1" y="3505201"/>
            <a:ext cx="7566949" cy="3208117"/>
          </a:xfrm>
        </p:spPr>
        <p:txBody>
          <a:bodyPr>
            <a:normAutofit/>
          </a:bodyPr>
          <a:lstStyle/>
          <a:p>
            <a:r>
              <a:rPr lang="en-GB" sz="3200" dirty="0"/>
              <a:t>Section:</a:t>
            </a:r>
          </a:p>
          <a:p>
            <a:r>
              <a:rPr lang="en-GB" sz="3200" b="1"/>
              <a:t>Exercises</a:t>
            </a:r>
            <a:endParaRPr lang="en-GB" sz="1600" dirty="0"/>
          </a:p>
          <a:p>
            <a:endParaRPr lang="en-US" sz="1600" dirty="0"/>
          </a:p>
          <a:p>
            <a:r>
              <a:rPr lang="en-US" sz="1600" dirty="0"/>
              <a:t>Dr. Olaoluwa Popoola</a:t>
            </a:r>
          </a:p>
          <a:p>
            <a:r>
              <a:rPr lang="en-US" sz="1600" dirty="0"/>
              <a:t>Email: </a:t>
            </a:r>
            <a:r>
              <a:rPr lang="en-US" sz="1600" u="sng" dirty="0" err="1">
                <a:solidFill>
                  <a:srgbClr val="0070C0"/>
                </a:solidFill>
              </a:rPr>
              <a:t>Olaoluwa.popoola@glasgow.ac.uk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02CFCB-AE13-53E9-DBBF-10A2EE820C62}"/>
                  </a:ext>
                </a:extLst>
              </p14:cNvPr>
              <p14:cNvContentPartPr/>
              <p14:nvPr/>
            </p14:nvContentPartPr>
            <p14:xfrm>
              <a:off x="4635000" y="5287680"/>
              <a:ext cx="283680" cy="24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02CFCB-AE13-53E9-DBBF-10A2EE820C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5640" y="5278320"/>
                <a:ext cx="30240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37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24E76F-9F5D-DE84-BB66-19F318FD8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576"/>
            <a:ext cx="9144000" cy="3900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B97FDC-5E66-EE9C-C90E-DC244D34009B}"/>
                  </a:ext>
                </a:extLst>
              </p14:cNvPr>
              <p14:cNvContentPartPr/>
              <p14:nvPr/>
            </p14:nvContentPartPr>
            <p14:xfrm>
              <a:off x="651600" y="1449000"/>
              <a:ext cx="3920760" cy="250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B97FDC-5E66-EE9C-C90E-DC244D340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240" y="1439640"/>
                <a:ext cx="3939480" cy="25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186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" y="1360523"/>
            <a:ext cx="8611767" cy="25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4182A1-6A1D-90DA-C0EE-954E1505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919"/>
            <a:ext cx="9144000" cy="31221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50E6F2-C56D-D41F-B803-EA3449A1B1D3}"/>
                  </a:ext>
                </a:extLst>
              </p14:cNvPr>
              <p14:cNvContentPartPr/>
              <p14:nvPr/>
            </p14:nvContentPartPr>
            <p14:xfrm>
              <a:off x="1081800" y="684000"/>
              <a:ext cx="6574320" cy="233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50E6F2-C56D-D41F-B803-EA3449A1B1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440" y="674640"/>
                <a:ext cx="6593040" cy="23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39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13</a:t>
            </a:fld>
            <a:endParaRPr lang="en-GB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0FACB9C-CD1D-B50C-710B-76A3C249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825"/>
            <a:ext cx="9144000" cy="588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C19C5D-A156-CC63-0446-1938662563D3}"/>
                  </a:ext>
                </a:extLst>
              </p14:cNvPr>
              <p14:cNvContentPartPr/>
              <p14:nvPr/>
            </p14:nvContentPartPr>
            <p14:xfrm>
              <a:off x="3897360" y="444240"/>
              <a:ext cx="2857680" cy="971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C19C5D-A156-CC63-0446-193866256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8000" y="434880"/>
                <a:ext cx="2876400" cy="9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23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14</a:t>
            </a:fld>
            <a:endParaRPr lang="en-GB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DD492C-3828-210D-E8DB-9B0E6B533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/>
          <a:stretch/>
        </p:blipFill>
        <p:spPr>
          <a:xfrm>
            <a:off x="0" y="786809"/>
            <a:ext cx="9144000" cy="533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1745E-4568-0BF4-1630-ECFBE510C7E0}"/>
              </a:ext>
            </a:extLst>
          </p:cNvPr>
          <p:cNvSpPr txBox="1"/>
          <p:nvPr/>
        </p:nvSpPr>
        <p:spPr>
          <a:xfrm>
            <a:off x="-1" y="347472"/>
            <a:ext cx="8548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Helvetica" pitchFamily="2" charset="0"/>
              </a:rPr>
              <a:t>(c) </a:t>
            </a:r>
            <a:r>
              <a:rPr lang="en-GB" dirty="0">
                <a:effectLst/>
                <a:latin typeface="Helvetica" pitchFamily="2" charset="0"/>
              </a:rPr>
              <a:t>Let consider the same transfer function as in (b). Its Bode diagrams are below: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2953B4-8552-A481-0698-3DB277BAA642}"/>
                  </a:ext>
                </a:extLst>
              </p14:cNvPr>
              <p14:cNvContentPartPr/>
              <p14:nvPr/>
            </p14:nvContentPartPr>
            <p14:xfrm>
              <a:off x="5356800" y="3744720"/>
              <a:ext cx="3625920" cy="215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2953B4-8552-A481-0698-3DB277BAA6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7440" y="3735360"/>
                <a:ext cx="3644640" cy="21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6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7D8CE0-32E6-B359-4396-4F60C8A4E62C}"/>
                  </a:ext>
                </a:extLst>
              </p:cNvPr>
              <p:cNvSpPr txBox="1"/>
              <p:nvPr/>
            </p:nvSpPr>
            <p:spPr>
              <a:xfrm>
                <a:off x="245327" y="1720840"/>
                <a:ext cx="8229600" cy="4579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b="1" dirty="0">
                    <a:effectLst/>
                    <a:latin typeface="Helvetica" pitchFamily="2" charset="0"/>
                  </a:rPr>
                  <a:t>(4) </a:t>
                </a:r>
                <a:r>
                  <a:rPr lang="en-GB" sz="2400" dirty="0">
                    <a:effectLst/>
                    <a:latin typeface="Helvetica" pitchFamily="2" charset="0"/>
                  </a:rPr>
                  <a:t>Consider the following open loop transfer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m-ET" sz="2400" dirty="0">
                  <a:effectLst/>
                  <a:latin typeface="Helvetica" pitchFamily="2" charset="0"/>
                </a:endParaRPr>
              </a:p>
              <a:p>
                <a:r>
                  <a:rPr lang="en-GB" sz="2400" dirty="0">
                    <a:effectLst/>
                    <a:latin typeface="Helvetica" pitchFamily="2" charset="0"/>
                  </a:rPr>
                  <a:t>Answer the following questions:</a:t>
                </a:r>
              </a:p>
              <a:p>
                <a:pPr lvl="1"/>
                <a:r>
                  <a:rPr lang="en-GB" sz="2400" dirty="0">
                    <a:effectLst/>
                    <a:latin typeface="Helvetica" pitchFamily="2" charset="0"/>
                  </a:rPr>
                  <a:t>(a) Express the transfer function in the frequency domain</a:t>
                </a:r>
              </a:p>
              <a:p>
                <a:pPr lvl="1"/>
                <a:r>
                  <a:rPr lang="en-GB" sz="2400" dirty="0">
                    <a:effectLst/>
                    <a:latin typeface="Helvetica" pitchFamily="2" charset="0"/>
                  </a:rPr>
                  <a:t>(b) Find the expression for the real and imaginary parts</a:t>
                </a:r>
              </a:p>
              <a:p>
                <a:pPr lvl="1"/>
                <a:r>
                  <a:rPr lang="en-GB" sz="2400" dirty="0">
                    <a:effectLst/>
                    <a:latin typeface="Helvetica" pitchFamily="2" charset="0"/>
                  </a:rPr>
                  <a:t>(c) What is the behaviour of G when </a:t>
                </a:r>
                <a:r>
                  <a:rPr lang="en-GB" sz="2400" dirty="0">
                    <a:effectLst/>
                    <a:latin typeface="Cambria Math" panose="02040503050406030204" pitchFamily="18" charset="0"/>
                  </a:rPr>
                  <a:t>𝜔→0 </a:t>
                </a:r>
                <a:endParaRPr lang="en-GB" sz="2400" dirty="0">
                  <a:effectLst/>
                  <a:latin typeface="Helvetica" pitchFamily="2" charset="0"/>
                </a:endParaRPr>
              </a:p>
              <a:p>
                <a:pPr lvl="1"/>
                <a:r>
                  <a:rPr lang="en-GB" sz="2400" dirty="0">
                    <a:effectLst/>
                    <a:latin typeface="Helvetica" pitchFamily="2" charset="0"/>
                  </a:rPr>
                  <a:t>(d) Find the pulsation/frequency for which the polar locus crosses the negative real axis (i.e.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effectLst/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GB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𝑗𝑤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effectLst/>
                    <a:latin typeface="Helvetica" pitchFamily="2" charset="0"/>
                  </a:rPr>
                  <a:t>)</a:t>
                </a:r>
              </a:p>
              <a:p>
                <a:pPr lvl="1"/>
                <a:r>
                  <a:rPr lang="ml-IN" sz="2400" dirty="0">
                    <a:effectLst/>
                    <a:latin typeface="Helvetica" pitchFamily="2" charset="0"/>
                  </a:rPr>
                  <a:t>(</a:t>
                </a:r>
                <a:r>
                  <a:rPr lang="en-GB" sz="2400" dirty="0">
                    <a:effectLst/>
                    <a:latin typeface="Helvetica" pitchFamily="2" charset="0"/>
                  </a:rPr>
                  <a:t>e) Calculate the Gain margin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7D8CE0-32E6-B359-4396-4F60C8A4E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27" y="1720840"/>
                <a:ext cx="8229600" cy="4579267"/>
              </a:xfrm>
              <a:prstGeom prst="rect">
                <a:avLst/>
              </a:prstGeom>
              <a:blipFill>
                <a:blip r:embed="rId2"/>
                <a:stretch>
                  <a:fillRect l="-1079" t="-1108" b="-2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F3C232-9346-0BC1-4223-73A093DC7AFA}"/>
                  </a:ext>
                </a:extLst>
              </p14:cNvPr>
              <p14:cNvContentPartPr/>
              <p14:nvPr/>
            </p14:nvContentPartPr>
            <p14:xfrm>
              <a:off x="692280" y="385920"/>
              <a:ext cx="8256600" cy="580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F3C232-9346-0BC1-4223-73A093DC7A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920" y="376560"/>
                <a:ext cx="8275320" cy="58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5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778C322-8B5D-4180-C913-C588CFA7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744"/>
            <a:ext cx="9144000" cy="29145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C0E412-7421-6675-D1AE-6DE73FFE7DB8}"/>
                  </a:ext>
                </a:extLst>
              </p14:cNvPr>
              <p14:cNvContentPartPr/>
              <p14:nvPr/>
            </p14:nvContentPartPr>
            <p14:xfrm>
              <a:off x="149400" y="399240"/>
              <a:ext cx="8558640" cy="617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C0E412-7421-6675-D1AE-6DE73FFE7D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40" y="389880"/>
                <a:ext cx="8577360" cy="61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09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17</a:t>
            </a:fld>
            <a:endParaRPr lang="en-GB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5C99A65-29C4-1875-4BB4-C939873A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204"/>
            <a:ext cx="9144000" cy="49835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6BF248-EC96-15E8-E453-E803B8E30CBB}"/>
                  </a:ext>
                </a:extLst>
              </p14:cNvPr>
              <p14:cNvContentPartPr/>
              <p14:nvPr/>
            </p14:nvContentPartPr>
            <p14:xfrm>
              <a:off x="1177200" y="1057680"/>
              <a:ext cx="6657840" cy="519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6BF248-EC96-15E8-E453-E803B8E30C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840" y="1048320"/>
                <a:ext cx="6676560" cy="52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0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F84E3-3267-A953-4F97-FD6B62C1D46B}"/>
              </a:ext>
            </a:extLst>
          </p:cNvPr>
          <p:cNvSpPr txBox="1"/>
          <p:nvPr/>
        </p:nvSpPr>
        <p:spPr>
          <a:xfrm>
            <a:off x="245326" y="1009406"/>
            <a:ext cx="8196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Helvetica" pitchFamily="2" charset="0"/>
              </a:rPr>
              <a:t>(e) </a:t>
            </a:r>
            <a:r>
              <a:rPr lang="en-GB" sz="2000" dirty="0">
                <a:effectLst/>
                <a:latin typeface="Helvetica" pitchFamily="2" charset="0"/>
              </a:rPr>
              <a:t>The gain margin is the inverse of </a:t>
            </a:r>
            <a:r>
              <a:rPr lang="en-GB" sz="2000" dirty="0">
                <a:effectLst/>
                <a:latin typeface="Cambria Math" panose="02040503050406030204" pitchFamily="18" charset="0"/>
              </a:rPr>
              <a:t>𝜆</a:t>
            </a:r>
            <a:r>
              <a:rPr lang="en-GB" sz="2000" dirty="0">
                <a:effectLst/>
                <a:latin typeface="Helvetica" pitchFamily="2" charset="0"/>
              </a:rPr>
              <a:t>: </a:t>
            </a:r>
            <a:r>
              <a:rPr lang="en-GB" sz="2000" dirty="0">
                <a:effectLst/>
                <a:latin typeface="Cambria Math" panose="02040503050406030204" pitchFamily="18" charset="0"/>
              </a:rPr>
              <a:t>𝐺𝑎𝑖𝑛 𝑀𝑎𝑟𝑔𝑖𝑛=1/𝜆 =16 </a:t>
            </a:r>
            <a:endParaRPr lang="en-GB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19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" y="1709928"/>
            <a:ext cx="8379932" cy="46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835D-9403-4FA3-A3C6-D5BCF73E0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36" y="1268184"/>
            <a:ext cx="8264599" cy="55898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358F6B-56A9-B0A3-B5FB-9E3DAE0B3FB5}"/>
                  </a:ext>
                </a:extLst>
              </p14:cNvPr>
              <p14:cNvContentPartPr/>
              <p14:nvPr/>
            </p14:nvContentPartPr>
            <p14:xfrm>
              <a:off x="1951200" y="1985760"/>
              <a:ext cx="5509440" cy="3486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358F6B-56A9-B0A3-B5FB-9E3DAE0B3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1840" y="1976400"/>
                <a:ext cx="5528160" cy="35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28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CF6C2-C370-5D27-6F21-4B16A71E5DAC}"/>
              </a:ext>
            </a:extLst>
          </p:cNvPr>
          <p:cNvSpPr txBox="1"/>
          <p:nvPr/>
        </p:nvSpPr>
        <p:spPr>
          <a:xfrm>
            <a:off x="89209" y="701394"/>
            <a:ext cx="89767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+mj-lt"/>
              </a:rPr>
              <a:t>A general method (that may sometimes need to be adapted to specific cases) is: </a:t>
            </a:r>
          </a:p>
          <a:p>
            <a:r>
              <a:rPr lang="en-GB" sz="2400" dirty="0">
                <a:effectLst/>
                <a:latin typeface="+mj-lt"/>
              </a:rPr>
              <a:t>1- Find the frequency response of the open loop by substituting s by j</a:t>
            </a:r>
            <a:r>
              <a:rPr lang="en-GB" sz="2400" dirty="0"/>
              <a:t>𝜔</a:t>
            </a:r>
            <a:r>
              <a:rPr lang="en-GB" sz="2400" dirty="0">
                <a:effectLst/>
                <a:latin typeface="+mj-lt"/>
              </a:rPr>
              <a:t>; </a:t>
            </a:r>
          </a:p>
          <a:p>
            <a:r>
              <a:rPr lang="en-GB" sz="2400" dirty="0">
                <a:effectLst/>
                <a:latin typeface="+mj-lt"/>
              </a:rPr>
              <a:t>2- Express the real/imaginary parts and the gain/phase; </a:t>
            </a:r>
          </a:p>
          <a:p>
            <a:r>
              <a:rPr lang="en-GB" sz="2400" dirty="0">
                <a:effectLst/>
                <a:latin typeface="+mj-lt"/>
              </a:rPr>
              <a:t>3- Find the point for 𝜔=0 or 𝜔⟶0, if 0 is a pole of the transfer function; </a:t>
            </a:r>
          </a:p>
          <a:p>
            <a:r>
              <a:rPr lang="en-GB" sz="2400" dirty="0">
                <a:effectLst/>
                <a:latin typeface="+mj-lt"/>
              </a:rPr>
              <a:t>4- Find the limit of the Nyquist locus when 𝜔⟶+∞; </a:t>
            </a:r>
          </a:p>
          <a:p>
            <a:r>
              <a:rPr lang="en-GB" sz="2400" dirty="0">
                <a:effectLst/>
                <a:latin typeface="+mj-lt"/>
              </a:rPr>
              <a:t>5- Find the point on the Nyquist locus for each corner frequencies in the transfer function. </a:t>
            </a:r>
          </a:p>
        </p:txBody>
      </p:sp>
    </p:spTree>
    <p:extLst>
      <p:ext uri="{BB962C8B-B14F-4D97-AF65-F5344CB8AC3E}">
        <p14:creationId xmlns:p14="http://schemas.microsoft.com/office/powerpoint/2010/main" val="82493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21</a:t>
            </a:fld>
            <a:endParaRPr lang="en-GB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8D5DE3E-E6CC-4C6B-30CD-D975F13AB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000"/>
            <a:ext cx="9144000" cy="364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C03C2C-3380-1642-8201-CA19C992F715}"/>
                  </a:ext>
                </a:extLst>
              </p14:cNvPr>
              <p14:cNvContentPartPr/>
              <p14:nvPr/>
            </p14:nvContentPartPr>
            <p14:xfrm>
              <a:off x="3877920" y="1087200"/>
              <a:ext cx="3526920" cy="353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C03C2C-3380-1642-8201-CA19C992F7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8560" y="1077840"/>
                <a:ext cx="3545640" cy="35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53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22</a:t>
            </a:fld>
            <a:endParaRPr lang="en-GB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DA4E88D-E226-31B9-A999-297640461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00"/>
            <a:ext cx="9144000" cy="468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1ECDEB-67B1-7E30-30A9-7B67E877C0FE}"/>
                  </a:ext>
                </a:extLst>
              </p14:cNvPr>
              <p14:cNvContentPartPr/>
              <p14:nvPr/>
            </p14:nvContentPartPr>
            <p14:xfrm>
              <a:off x="1068840" y="870480"/>
              <a:ext cx="5472360" cy="406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1ECDEB-67B1-7E30-30A9-7B67E877C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480" y="861120"/>
                <a:ext cx="5491080" cy="40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44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23</a:t>
            </a:fld>
            <a:endParaRPr lang="en-GB" dirty="0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6BEF6BF-90E9-436F-179B-6DCB336EB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000"/>
            <a:ext cx="9144000" cy="36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49C63-0C0A-496E-D6E8-7E83778DCCE5}"/>
              </a:ext>
            </a:extLst>
          </p:cNvPr>
          <p:cNvSpPr txBox="1"/>
          <p:nvPr/>
        </p:nvSpPr>
        <p:spPr>
          <a:xfrm>
            <a:off x="412595" y="5832088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Nyquist plot does not encircle the -1 point so the system is stable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62BEEF-1CAD-8007-5D11-B3E415BB2DD4}"/>
                  </a:ext>
                </a:extLst>
              </p14:cNvPr>
              <p14:cNvContentPartPr/>
              <p14:nvPr/>
            </p14:nvContentPartPr>
            <p14:xfrm>
              <a:off x="3277440" y="3127680"/>
              <a:ext cx="119160" cy="15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62BEEF-1CAD-8007-5D11-B3E415BB2D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8080" y="3118320"/>
                <a:ext cx="13788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49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" y="1524000"/>
            <a:ext cx="8683385" cy="11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25</a:t>
            </a:fld>
            <a:endParaRPr lang="en-GB" dirty="0"/>
          </a:p>
        </p:txBody>
      </p:sp>
      <p:pic>
        <p:nvPicPr>
          <p:cNvPr id="3" name="Picture 2" descr="Line chart&#10;&#10;Description automatically generated">
            <a:extLst>
              <a:ext uri="{FF2B5EF4-FFF2-40B4-BE49-F238E27FC236}">
                <a16:creationId xmlns:a16="http://schemas.microsoft.com/office/drawing/2014/main" id="{65CB3A52-72FE-1AEA-534D-A09AD5666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925"/>
            <a:ext cx="9144000" cy="5764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D38F02-D8EB-1C42-CE95-CDFC316405C5}"/>
                  </a:ext>
                </a:extLst>
              </p14:cNvPr>
              <p14:cNvContentPartPr/>
              <p14:nvPr/>
            </p14:nvContentPartPr>
            <p14:xfrm>
              <a:off x="3226680" y="579600"/>
              <a:ext cx="5842440" cy="460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D38F02-D8EB-1C42-CE95-CDFC316405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320" y="570240"/>
                <a:ext cx="5861160" cy="46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82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3" y="1608466"/>
            <a:ext cx="8061773" cy="1719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FC1634-1C9F-5982-9D91-89B05C1F3338}"/>
                  </a:ext>
                </a:extLst>
              </p14:cNvPr>
              <p14:cNvContentPartPr/>
              <p14:nvPr/>
            </p14:nvContentPartPr>
            <p14:xfrm>
              <a:off x="662760" y="398520"/>
              <a:ext cx="8318160" cy="595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FC1634-1C9F-5982-9D91-89B05C1F33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" y="389160"/>
                <a:ext cx="8336880" cy="59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692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27</a:t>
            </a:fld>
            <a:endParaRPr lang="en-GB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EC3E4DB-6184-C2A4-2322-408B4B54F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435"/>
            <a:ext cx="9144000" cy="6015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DC3A2E-8390-B4D8-A35B-845F5AC6E198}"/>
                  </a:ext>
                </a:extLst>
              </p14:cNvPr>
              <p14:cNvContentPartPr/>
              <p14:nvPr/>
            </p14:nvContentPartPr>
            <p14:xfrm>
              <a:off x="90720" y="436680"/>
              <a:ext cx="9047520" cy="362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DC3A2E-8390-B4D8-A35B-845F5AC6E1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0" y="427320"/>
                <a:ext cx="9066240" cy="36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48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28</a:t>
            </a:fld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4EDDED1-C7F1-4335-C2E4-F74BF214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031"/>
            <a:ext cx="9144000" cy="54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4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29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90" t="38211"/>
          <a:stretch/>
        </p:blipFill>
        <p:spPr>
          <a:xfrm>
            <a:off x="543555" y="1846053"/>
            <a:ext cx="8056890" cy="27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085" t="8436" r="6805" b="13111"/>
          <a:stretch/>
        </p:blipFill>
        <p:spPr>
          <a:xfrm>
            <a:off x="1360967" y="1403498"/>
            <a:ext cx="5562322" cy="3551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54DDB-EA4B-A5F6-DA6C-1248BB18705D}"/>
              </a:ext>
            </a:extLst>
          </p:cNvPr>
          <p:cNvSpPr txBox="1"/>
          <p:nvPr/>
        </p:nvSpPr>
        <p:spPr>
          <a:xfrm>
            <a:off x="308344" y="4417829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 Solutions: The locus does not encircle the critical point, -1, as it crosses the negative real axis at -0.3. Therefore, the closed-loop system is stable. 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If the magnitude is increased by 20dB (which is 10 in linear), the crossing point changes from -0.3 to -3. This time the locus will encircle the critical point -1 and the closed-loop system is now unstable. </a:t>
            </a:r>
          </a:p>
        </p:txBody>
      </p:sp>
    </p:spTree>
    <p:extLst>
      <p:ext uri="{BB962C8B-B14F-4D97-AF65-F5344CB8AC3E}">
        <p14:creationId xmlns:p14="http://schemas.microsoft.com/office/powerpoint/2010/main" val="206461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30</a:t>
            </a:fld>
            <a:endParaRPr lang="en-GB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B6FD33-7217-B4D6-E625-5332DE4F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031"/>
            <a:ext cx="9144000" cy="54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9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31</a:t>
            </a:fld>
            <a:endParaRPr lang="en-GB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CADC397-2D06-22E2-5262-1487E865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225"/>
            <a:ext cx="9144000" cy="53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3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32</a:t>
            </a:fld>
            <a:endParaRPr lang="en-GB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3E18046-A377-2D5F-F1B8-65C1F16C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552"/>
            <a:ext cx="9144000" cy="4837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F26B4-4CF7-0CB8-AAE3-778E6FC59F46}"/>
              </a:ext>
            </a:extLst>
          </p:cNvPr>
          <p:cNvSpPr txBox="1"/>
          <p:nvPr/>
        </p:nvSpPr>
        <p:spPr>
          <a:xfrm>
            <a:off x="0" y="525224"/>
            <a:ext cx="8965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(b) In this question, we are looking for the value of K that gives a gain margin of 12dB, or 3.98 in linear gain. The gain margin is defined as the inverse of the gain when the phase is -180deg. Therefore, the first step is to find the frequency that gives a phase of -180deg. </a:t>
            </a:r>
          </a:p>
          <a:p>
            <a:r>
              <a:rPr lang="en-GB" dirty="0">
                <a:effectLst/>
                <a:latin typeface="Helvetica" pitchFamily="2" charset="0"/>
              </a:rPr>
              <a:t>We have: </a:t>
            </a:r>
          </a:p>
        </p:txBody>
      </p:sp>
    </p:spTree>
    <p:extLst>
      <p:ext uri="{BB962C8B-B14F-4D97-AF65-F5344CB8AC3E}">
        <p14:creationId xmlns:p14="http://schemas.microsoft.com/office/powerpoint/2010/main" val="137307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01352-A7EF-4347-A665-24ECC15EEA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control system has an open-loop transfer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(a) Find the limit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 err="1" smtClean="0">
                                <a:latin typeface="Cambria Math" panose="02040503050406030204" pitchFamily="18" charset="0"/>
                              </a:rPr>
                              <m:t>𝑗𝑤</m:t>
                            </m:r>
                          </m:e>
                        </m:d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</m:t>
                    </m:r>
                  </m:oMath>
                </a14:m>
                <a:r>
                  <a:rPr lang="en-GB" dirty="0"/>
                  <a:t>? Sketch the Nyquist diagram and find the phase margin.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(b) Why is there no point asking you to calculate the gain margin?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(c) Sketch the Bode diagram for this system.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F701352-A7EF-4347-A665-24ECC15EEA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Control Section 4: Exercises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4</a:t>
            </a:fld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063157-FF06-4216-3284-DC74CB17A23E}"/>
                  </a:ext>
                </a:extLst>
              </p14:cNvPr>
              <p14:cNvContentPartPr/>
              <p14:nvPr/>
            </p14:nvContentPartPr>
            <p14:xfrm>
              <a:off x="6881760" y="249804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063157-FF06-4216-3284-DC74CB17A2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2400" y="2488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77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0D0A6CD-94AA-0E32-5C57-FBBD79DD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552893"/>
            <a:ext cx="8963025" cy="5789644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C77A4947-2F07-412B-9A57-7912053BEDA6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221782-F286-F7C7-9CE7-A9B87FDFDF52}"/>
                  </a:ext>
                </a:extLst>
              </p14:cNvPr>
              <p14:cNvContentPartPr/>
              <p14:nvPr/>
            </p14:nvContentPartPr>
            <p14:xfrm>
              <a:off x="53640" y="567360"/>
              <a:ext cx="7608960" cy="602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221782-F286-F7C7-9CE7-A9B87FDFDF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0" y="558000"/>
                <a:ext cx="7627680" cy="60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E3BEFB-F97C-89AD-37C1-357D0D432A48}"/>
                  </a:ext>
                </a:extLst>
              </p14:cNvPr>
              <p14:cNvContentPartPr/>
              <p14:nvPr/>
            </p14:nvContentPartPr>
            <p14:xfrm>
              <a:off x="3253320" y="5745240"/>
              <a:ext cx="126000" cy="5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E3BEFB-F97C-89AD-37C1-357D0D432A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3960" y="5735880"/>
                <a:ext cx="14472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8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6</a:t>
            </a:fld>
            <a:endParaRPr lang="en-GB" dirty="0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2C17072-9290-6CB9-EA88-3AB852BB8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328"/>
            <a:ext cx="9144000" cy="49613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500F0A-2D14-508E-89FE-12F665CE3E67}"/>
                  </a:ext>
                </a:extLst>
              </p14:cNvPr>
              <p14:cNvContentPartPr/>
              <p14:nvPr/>
            </p14:nvContentPartPr>
            <p14:xfrm>
              <a:off x="623880" y="456480"/>
              <a:ext cx="8108640" cy="432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500F0A-2D14-508E-89FE-12F665CE3E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520" y="447120"/>
                <a:ext cx="8127360" cy="43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60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7</a:t>
            </a:fld>
            <a:endParaRPr lang="en-GB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37ADF6-69DA-A9EB-CFDB-D9103030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21" y="797442"/>
            <a:ext cx="9494874" cy="54119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A6F8C6-B638-E070-423A-B44CABF93A7F}"/>
                  </a:ext>
                </a:extLst>
              </p14:cNvPr>
              <p14:cNvContentPartPr/>
              <p14:nvPr/>
            </p14:nvContentPartPr>
            <p14:xfrm>
              <a:off x="4578840" y="2139840"/>
              <a:ext cx="1563840" cy="2876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A6F8C6-B638-E070-423A-B44CABF93A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9480" y="2130480"/>
                <a:ext cx="1582560" cy="28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88A65-4423-C6CB-0DA1-6D8B37C2351F}"/>
                  </a:ext>
                </a:extLst>
              </p14:cNvPr>
              <p14:cNvContentPartPr/>
              <p14:nvPr/>
            </p14:nvContentPartPr>
            <p14:xfrm>
              <a:off x="2904120" y="1967400"/>
              <a:ext cx="2486160" cy="153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88A65-4423-C6CB-0DA1-6D8B37C235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4760" y="1958040"/>
                <a:ext cx="2504880" cy="15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36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615D8-F2EB-48EE-73BA-46A73DEC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044"/>
            <a:ext cx="9144000" cy="5131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42F5C9-4BF0-4597-064A-8AC079738B5E}"/>
                  </a:ext>
                </a:extLst>
              </p14:cNvPr>
              <p14:cNvContentPartPr/>
              <p14:nvPr/>
            </p14:nvContentPartPr>
            <p14:xfrm>
              <a:off x="948960" y="1081080"/>
              <a:ext cx="6871680" cy="288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42F5C9-4BF0-4597-064A-8AC079738B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00" y="1071720"/>
                <a:ext cx="6890400" cy="29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74C4D3-B3A8-A07F-1C06-E195B622D34F}"/>
                  </a:ext>
                </a:extLst>
              </p14:cNvPr>
              <p14:cNvContentPartPr/>
              <p14:nvPr/>
            </p14:nvContentPartPr>
            <p14:xfrm>
              <a:off x="3989160" y="3642840"/>
              <a:ext cx="3469320" cy="185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74C4D3-B3A8-A07F-1C06-E195B622D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9800" y="3633480"/>
                <a:ext cx="348804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02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1EBA9-5A91-5D95-6686-BCC9291E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A4947-2F07-412B-9A57-7912053BEDA6}" type="slidenum">
              <a:rPr lang="en-GB" smtClean="0"/>
              <a:t>9</a:t>
            </a:fld>
            <a:endParaRPr lang="en-GB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6AA6D2B-E5E1-66A1-424B-7D660FE56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547"/>
            <a:ext cx="9144000" cy="5220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C26920-5A90-6907-CD19-CD0E2A06E1E6}"/>
                  </a:ext>
                </a:extLst>
              </p14:cNvPr>
              <p14:cNvContentPartPr/>
              <p14:nvPr/>
            </p14:nvContentPartPr>
            <p14:xfrm>
              <a:off x="586800" y="1046520"/>
              <a:ext cx="8059680" cy="414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C26920-5A90-6907-CD19-CD0E2A06E1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40" y="1037160"/>
                <a:ext cx="8078400" cy="41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119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cture Slides 2015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Slides 2015" id="{B13A1110-2031-4F19-ADB0-1672017533CE}" vid="{DD1F6191-F937-44F8-A90A-4C7F69A251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Slides 2015</Template>
  <TotalTime>13597</TotalTime>
  <Words>664</Words>
  <Application>Microsoft Macintosh PowerPoint</Application>
  <PresentationFormat>On-screen Show (4:3)</PresentationFormat>
  <Paragraphs>100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Lecture Slides 2015</vt:lpstr>
      <vt:lpstr>Dynamics &amp; Control 3 CONTROL</vt:lpstr>
      <vt:lpstr>Worked example 1</vt:lpstr>
      <vt:lpstr>Worked example 1</vt:lpstr>
      <vt:lpstr>Worked 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Worked example 3</vt:lpstr>
      <vt:lpstr>PowerPoint Presentation</vt:lpstr>
      <vt:lpstr>PowerPoint Presentation</vt:lpstr>
      <vt:lpstr>PowerPoint Presentation</vt:lpstr>
      <vt:lpstr>Worked example 4</vt:lpstr>
      <vt:lpstr>PowerPoint Presentation</vt:lpstr>
      <vt:lpstr>PowerPoint Presentation</vt:lpstr>
      <vt:lpstr>PowerPoint Presentation</vt:lpstr>
      <vt:lpstr>Worked example 5</vt:lpstr>
      <vt:lpstr>PowerPoint Presentation</vt:lpstr>
      <vt:lpstr>PowerPoint Presentation</vt:lpstr>
      <vt:lpstr>PowerPoint Presentation</vt:lpstr>
      <vt:lpstr>PowerPoint Presentation</vt:lpstr>
      <vt:lpstr>Worked example 6</vt:lpstr>
      <vt:lpstr>PowerPoint Presentation</vt:lpstr>
      <vt:lpstr>Worked example 7</vt:lpstr>
      <vt:lpstr>PowerPoint Presentation</vt:lpstr>
      <vt:lpstr>PowerPoint Presentation</vt:lpstr>
      <vt:lpstr>Worked example 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5: Basics of Control System Analysis</dc:title>
  <dc:creator>Murray Ireland</dc:creator>
  <cp:lastModifiedBy>Olaoluwa Popoola</cp:lastModifiedBy>
  <cp:revision>290</cp:revision>
  <cp:lastPrinted>2016-04-26T02:54:09Z</cp:lastPrinted>
  <dcterms:created xsi:type="dcterms:W3CDTF">2015-01-05T15:31:07Z</dcterms:created>
  <dcterms:modified xsi:type="dcterms:W3CDTF">2022-05-24T13:09:08Z</dcterms:modified>
</cp:coreProperties>
</file>